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activeX/activeX75.xml" ContentType="application/vnd.ms-office.activeX+xml"/>
  <Override PartName="/ppt/activeX/activeX76.xml" ContentType="application/vnd.ms-office.activeX+xml"/>
  <Override PartName="/ppt/activeX/activeX77.xml" ContentType="application/vnd.ms-office.activeX+xml"/>
  <Override PartName="/ppt/activeX/activeX78.xml" ContentType="application/vnd.ms-office.activeX+xml"/>
  <Override PartName="/ppt/activeX/activeX79.xml" ContentType="application/vnd.ms-office.activeX+xml"/>
  <Override PartName="/ppt/activeX/activeX80.xml" ContentType="application/vnd.ms-office.activeX+xml"/>
  <Override PartName="/ppt/activeX/activeX81.xml" ContentType="application/vnd.ms-office.activeX+xml"/>
  <Override PartName="/ppt/activeX/activeX82.xml" ContentType="application/vnd.ms-office.activeX+xml"/>
  <Override PartName="/ppt/activeX/activeX83.xml" ContentType="application/vnd.ms-office.activeX+xml"/>
  <Override PartName="/ppt/activeX/activeX84.xml" ContentType="application/vnd.ms-office.activeX+xml"/>
  <Override PartName="/ppt/activeX/activeX85.xml" ContentType="application/vnd.ms-office.activeX+xml"/>
  <Override PartName="/ppt/activeX/activeX86.xml" ContentType="application/vnd.ms-office.activeX+xml"/>
  <Override PartName="/ppt/activeX/activeX87.xml" ContentType="application/vnd.ms-office.activeX+xml"/>
  <Override PartName="/ppt/activeX/activeX88.xml" ContentType="application/vnd.ms-office.activeX+xml"/>
  <Override PartName="/ppt/activeX/activeX89.xml" ContentType="application/vnd.ms-office.activeX+xml"/>
  <Override PartName="/ppt/activeX/activeX90.xml" ContentType="application/vnd.ms-office.activeX+xml"/>
  <Override PartName="/ppt/activeX/activeX91.xml" ContentType="application/vnd.ms-office.activeX+xml"/>
  <Override PartName="/ppt/activeX/activeX92.xml" ContentType="application/vnd.ms-office.activeX+xml"/>
  <Override PartName="/ppt/activeX/activeX93.xml" ContentType="application/vnd.ms-office.activeX+xml"/>
  <Override PartName="/ppt/activeX/activeX94.xml" ContentType="application/vnd.ms-office.activeX+xml"/>
  <Override PartName="/ppt/activeX/activeX95.xml" ContentType="application/vnd.ms-office.activeX+xml"/>
  <Override PartName="/ppt/activeX/activeX96.xml" ContentType="application/vnd.ms-office.activeX+xml"/>
  <Override PartName="/ppt/activeX/activeX97.xml" ContentType="application/vnd.ms-office.activeX+xml"/>
  <Override PartName="/ppt/activeX/activeX98.xml" ContentType="application/vnd.ms-office.activeX+xml"/>
  <Override PartName="/ppt/activeX/activeX99.xml" ContentType="application/vnd.ms-office.activeX+xml"/>
  <Override PartName="/ppt/activeX/activeX100.xml" ContentType="application/vnd.ms-office.activeX+xml"/>
  <Override PartName="/ppt/activeX/activeX101.xml" ContentType="application/vnd.ms-office.activeX+xml"/>
  <Override PartName="/ppt/activeX/activeX102.xml" ContentType="application/vnd.ms-office.activeX+xml"/>
  <Override PartName="/ppt/activeX/activeX103.xml" ContentType="application/vnd.ms-office.activeX+xml"/>
  <Override PartName="/ppt/activeX/activeX104.xml" ContentType="application/vnd.ms-office.activeX+xml"/>
  <Override PartName="/ppt/activeX/activeX105.xml" ContentType="application/vnd.ms-office.activeX+xml"/>
  <Override PartName="/ppt/activeX/activeX106.xml" ContentType="application/vnd.ms-office.activeX+xml"/>
  <Override PartName="/ppt/activeX/activeX107.xml" ContentType="application/vnd.ms-office.activeX+xml"/>
  <Override PartName="/ppt/activeX/activeX108.xml" ContentType="application/vnd.ms-office.activeX+xml"/>
  <Override PartName="/ppt/activeX/activeX109.xml" ContentType="application/vnd.ms-office.activeX+xml"/>
  <Override PartName="/ppt/activeX/activeX110.xml" ContentType="application/vnd.ms-office.activeX+xml"/>
  <Override PartName="/ppt/activeX/activeX111.xml" ContentType="application/vnd.ms-office.activeX+xml"/>
  <Override PartName="/ppt/activeX/activeX112.xml" ContentType="application/vnd.ms-office.activeX+xml"/>
  <Override PartName="/ppt/activeX/activeX113.xml" ContentType="application/vnd.ms-office.activeX+xml"/>
  <Override PartName="/ppt/activeX/activeX114.xml" ContentType="application/vnd.ms-office.activeX+xml"/>
  <Override PartName="/ppt/activeX/activeX115.xml" ContentType="application/vnd.ms-office.activeX+xml"/>
  <Override PartName="/ppt/activeX/activeX116.xml" ContentType="application/vnd.ms-office.activeX+xml"/>
  <Override PartName="/ppt/activeX/activeX117.xml" ContentType="application/vnd.ms-office.activeX+xml"/>
  <Override PartName="/ppt/activeX/activeX118.xml" ContentType="application/vnd.ms-office.activeX+xml"/>
  <Override PartName="/ppt/activeX/activeX119.xml" ContentType="application/vnd.ms-office.activeX+xml"/>
  <Override PartName="/ppt/activeX/activeX120.xml" ContentType="application/vnd.ms-office.activeX+xml"/>
  <Override PartName="/ppt/activeX/activeX121.xml" ContentType="application/vnd.ms-office.activeX+xml"/>
  <Override PartName="/ppt/activeX/activeX122.xml" ContentType="application/vnd.ms-office.activeX+xml"/>
  <Override PartName="/ppt/activeX/activeX123.xml" ContentType="application/vnd.ms-office.activeX+xml"/>
  <Override PartName="/ppt/activeX/activeX124.xml" ContentType="application/vnd.ms-office.activeX+xml"/>
  <Override PartName="/ppt/activeX/activeX125.xml" ContentType="application/vnd.ms-office.activeX+xml"/>
  <Override PartName="/ppt/activeX/activeX126.xml" ContentType="application/vnd.ms-office.activeX+xml"/>
  <Override PartName="/ppt/activeX/activeX127.xml" ContentType="application/vnd.ms-office.activeX+xml"/>
  <Override PartName="/ppt/activeX/activeX128.xml" ContentType="application/vnd.ms-office.activeX+xml"/>
  <Override PartName="/ppt/activeX/activeX129.xml" ContentType="application/vnd.ms-office.activeX+xml"/>
  <Override PartName="/ppt/activeX/activeX130.xml" ContentType="application/vnd.ms-office.activeX+xml"/>
  <Override PartName="/ppt/activeX/activeX131.xml" ContentType="application/vnd.ms-office.activeX+xml"/>
  <Override PartName="/ppt/activeX/activeX132.xml" ContentType="application/vnd.ms-office.activeX+xml"/>
  <Override PartName="/ppt/activeX/activeX133.xml" ContentType="application/vnd.ms-office.activeX+xml"/>
  <Override PartName="/ppt/activeX/activeX134.xml" ContentType="application/vnd.ms-office.activeX+xml"/>
  <Override PartName="/ppt/activeX/activeX135.xml" ContentType="application/vnd.ms-office.activeX+xml"/>
  <Override PartName="/ppt/activeX/activeX136.xml" ContentType="application/vnd.ms-office.activeX+xml"/>
  <Override PartName="/ppt/activeX/activeX137.xml" ContentType="application/vnd.ms-office.activeX+xml"/>
  <Override PartName="/ppt/activeX/activeX138.xml" ContentType="application/vnd.ms-office.activeX+xml"/>
  <Override PartName="/ppt/activeX/activeX139.xml" ContentType="application/vnd.ms-office.activeX+xml"/>
  <Override PartName="/ppt/activeX/activeX140.xml" ContentType="application/vnd.ms-office.activeX+xml"/>
  <Override PartName="/ppt/activeX/activeX141.xml" ContentType="application/vnd.ms-office.activeX+xml"/>
  <Override PartName="/ppt/activeX/activeX142.xml" ContentType="application/vnd.ms-office.activeX+xml"/>
  <Override PartName="/ppt/activeX/activeX143.xml" ContentType="application/vnd.ms-office.activeX+xml"/>
  <Override PartName="/ppt/activeX/activeX144.xml" ContentType="application/vnd.ms-office.activeX+xml"/>
  <Override PartName="/ppt/activeX/activeX145.xml" ContentType="application/vnd.ms-office.activeX+xml"/>
  <Override PartName="/ppt/activeX/activeX146.xml" ContentType="application/vnd.ms-office.activeX+xml"/>
  <Override PartName="/ppt/activeX/activeX147.xml" ContentType="application/vnd.ms-office.activeX+xml"/>
  <Override PartName="/ppt/activeX/activeX148.xml" ContentType="application/vnd.ms-office.activeX+xml"/>
  <Override PartName="/ppt/activeX/activeX149.xml" ContentType="application/vnd.ms-office.activeX+xml"/>
  <Override PartName="/ppt/activeX/activeX150.xml" ContentType="application/vnd.ms-office.activeX+xml"/>
  <Override PartName="/ppt/activeX/activeX151.xml" ContentType="application/vnd.ms-office.activeX+xml"/>
  <Override PartName="/ppt/activeX/activeX152.xml" ContentType="application/vnd.ms-office.activeX+xml"/>
  <Override PartName="/ppt/activeX/activeX153.xml" ContentType="application/vnd.ms-office.activeX+xml"/>
  <Override PartName="/ppt/activeX/activeX154.xml" ContentType="application/vnd.ms-office.activeX+xml"/>
  <Override PartName="/ppt/activeX/activeX155.xml" ContentType="application/vnd.ms-office.activeX+xml"/>
  <Override PartName="/ppt/activeX/activeX156.xml" ContentType="application/vnd.ms-office.activeX+xml"/>
  <Override PartName="/ppt/activeX/activeX157.xml" ContentType="application/vnd.ms-office.activeX+xml"/>
  <Override PartName="/ppt/activeX/activeX158.xml" ContentType="application/vnd.ms-office.activeX+xml"/>
  <Override PartName="/ppt/activeX/activeX159.xml" ContentType="application/vnd.ms-office.activeX+xml"/>
  <Override PartName="/ppt/activeX/activeX160.xml" ContentType="application/vnd.ms-office.activeX+xml"/>
  <Override PartName="/ppt/activeX/activeX161.xml" ContentType="application/vnd.ms-office.activeX+xml"/>
  <Override PartName="/ppt/activeX/activeX162.xml" ContentType="application/vnd.ms-office.activeX+xml"/>
  <Override PartName="/ppt/activeX/activeX163.xml" ContentType="application/vnd.ms-office.activeX+xml"/>
  <Override PartName="/ppt/activeX/activeX164.xml" ContentType="application/vnd.ms-office.activeX+xml"/>
  <Override PartName="/ppt/activeX/activeX165.xml" ContentType="application/vnd.ms-office.activeX+xml"/>
  <Override PartName="/ppt/activeX/activeX166.xml" ContentType="application/vnd.ms-office.activeX+xml"/>
  <Override PartName="/ppt/activeX/activeX167.xml" ContentType="application/vnd.ms-office.activeX+xml"/>
  <Override PartName="/ppt/activeX/activeX168.xml" ContentType="application/vnd.ms-office.activeX+xml"/>
  <Override PartName="/ppt/activeX/activeX169.xml" ContentType="application/vnd.ms-office.activeX+xml"/>
  <Override PartName="/ppt/activeX/activeX170.xml" ContentType="application/vnd.ms-office.activeX+xml"/>
  <Override PartName="/ppt/activeX/activeX171.xml" ContentType="application/vnd.ms-office.activeX+xml"/>
  <Override PartName="/ppt/activeX/activeX172.xml" ContentType="application/vnd.ms-office.activeX+xml"/>
  <Override PartName="/ppt/activeX/activeX173.xml" ContentType="application/vnd.ms-office.activeX+xml"/>
  <Override PartName="/ppt/activeX/activeX174.xml" ContentType="application/vnd.ms-office.activeX+xml"/>
  <Override PartName="/ppt/activeX/activeX175.xml" ContentType="application/vnd.ms-office.activeX+xml"/>
  <Override PartName="/ppt/activeX/activeX176.xml" ContentType="application/vnd.ms-office.activeX+xml"/>
  <Override PartName="/ppt/activeX/activeX177.xml" ContentType="application/vnd.ms-office.activeX+xml"/>
  <Override PartName="/ppt/activeX/activeX178.xml" ContentType="application/vnd.ms-office.activeX+xml"/>
  <Override PartName="/ppt/activeX/activeX179.xml" ContentType="application/vnd.ms-office.activeX+xml"/>
  <Override PartName="/ppt/activeX/activeX180.xml" ContentType="application/vnd.ms-office.activeX+xml"/>
  <Override PartName="/ppt/activeX/activeX181.xml" ContentType="application/vnd.ms-office.activeX+xml"/>
  <Override PartName="/ppt/activeX/activeX182.xml" ContentType="application/vnd.ms-office.activeX+xml"/>
  <Override PartName="/ppt/activeX/activeX183.xml" ContentType="application/vnd.ms-office.activeX+xml"/>
  <Override PartName="/ppt/activeX/activeX184.xml" ContentType="application/vnd.ms-office.activeX+xml"/>
  <Override PartName="/ppt/activeX/activeX185.xml" ContentType="application/vnd.ms-office.activeX+xml"/>
  <Override PartName="/ppt/activeX/activeX186.xml" ContentType="application/vnd.ms-office.activeX+xml"/>
  <Override PartName="/ppt/activeX/activeX187.xml" ContentType="application/vnd.ms-office.activeX+xml"/>
  <Override PartName="/ppt/activeX/activeX188.xml" ContentType="application/vnd.ms-office.activeX+xml"/>
  <Override PartName="/ppt/activeX/activeX189.xml" ContentType="application/vnd.ms-office.activeX+xml"/>
  <Override PartName="/ppt/activeX/activeX190.xml" ContentType="application/vnd.ms-office.activeX+xml"/>
  <Override PartName="/ppt/activeX/activeX191.xml" ContentType="application/vnd.ms-office.activeX+xml"/>
  <Override PartName="/ppt/activeX/activeX192.xml" ContentType="application/vnd.ms-office.activeX+xml"/>
  <Override PartName="/ppt/activeX/activeX193.xml" ContentType="application/vnd.ms-office.activeX+xml"/>
  <Override PartName="/ppt/activeX/activeX194.xml" ContentType="application/vnd.ms-office.activeX+xml"/>
  <Override PartName="/ppt/activeX/activeX195.xml" ContentType="application/vnd.ms-office.activeX+xml"/>
  <Override PartName="/ppt/activeX/activeX196.xml" ContentType="application/vnd.ms-office.activeX+xml"/>
  <Override PartName="/ppt/activeX/activeX197.xml" ContentType="application/vnd.ms-office.activeX+xml"/>
  <Override PartName="/ppt/activeX/activeX198.xml" ContentType="application/vnd.ms-office.activeX+xml"/>
  <Override PartName="/ppt/activeX/activeX199.xml" ContentType="application/vnd.ms-office.activeX+xml"/>
  <Override PartName="/ppt/activeX/activeX200.xml" ContentType="application/vnd.ms-office.activeX+xml"/>
  <Override PartName="/ppt/activeX/activeX201.xml" ContentType="application/vnd.ms-office.activeX+xml"/>
  <Override PartName="/ppt/activeX/activeX202.xml" ContentType="application/vnd.ms-office.activeX+xml"/>
  <Override PartName="/ppt/activeX/activeX203.xml" ContentType="application/vnd.ms-office.activeX+xml"/>
  <Override PartName="/ppt/activeX/activeX204.xml" ContentType="application/vnd.ms-office.activeX+xml"/>
  <Override PartName="/ppt/activeX/activeX205.xml" ContentType="application/vnd.ms-office.activeX+xml"/>
  <Override PartName="/ppt/activeX/activeX206.xml" ContentType="application/vnd.ms-office.activeX+xml"/>
  <Override PartName="/ppt/activeX/activeX207.xml" ContentType="application/vnd.ms-office.activeX+xml"/>
  <Override PartName="/ppt/activeX/activeX208.xml" ContentType="application/vnd.ms-office.activeX+xml"/>
  <Override PartName="/ppt/activeX/activeX209.xml" ContentType="application/vnd.ms-office.activeX+xml"/>
  <Override PartName="/ppt/activeX/activeX210.xml" ContentType="application/vnd.ms-office.activeX+xml"/>
  <Override PartName="/ppt/activeX/activeX211.xml" ContentType="application/vnd.ms-office.activeX+xml"/>
  <Override PartName="/ppt/activeX/activeX212.xml" ContentType="application/vnd.ms-office.activeX+xml"/>
  <Override PartName="/ppt/activeX/activeX213.xml" ContentType="application/vnd.ms-office.activeX+xml"/>
  <Override PartName="/ppt/activeX/activeX214.xml" ContentType="application/vnd.ms-office.activeX+xml"/>
  <Override PartName="/ppt/activeX/activeX215.xml" ContentType="application/vnd.ms-office.activeX+xml"/>
  <Override PartName="/ppt/activeX/activeX216.xml" ContentType="application/vnd.ms-office.activeX+xml"/>
  <Override PartName="/ppt/activeX/activeX217.xml" ContentType="application/vnd.ms-office.activeX+xml"/>
  <Override PartName="/ppt/activeX/activeX218.xml" ContentType="application/vnd.ms-office.activeX+xml"/>
  <Override PartName="/ppt/activeX/activeX219.xml" ContentType="application/vnd.ms-office.activeX+xml"/>
  <Override PartName="/ppt/activeX/activeX220.xml" ContentType="application/vnd.ms-office.activeX+xml"/>
  <Override PartName="/ppt/activeX/activeX221.xml" ContentType="application/vnd.ms-office.activeX+xml"/>
  <Override PartName="/ppt/activeX/activeX222.xml" ContentType="application/vnd.ms-office.activeX+xml"/>
  <Override PartName="/ppt/activeX/activeX223.xml" ContentType="application/vnd.ms-office.activeX+xml"/>
  <Override PartName="/ppt/activeX/activeX224.xml" ContentType="application/vnd.ms-office.activeX+xml"/>
  <Override PartName="/ppt/activeX/activeX225.xml" ContentType="application/vnd.ms-office.activeX+xml"/>
  <Override PartName="/ppt/activeX/activeX226.xml" ContentType="application/vnd.ms-office.activeX+xml"/>
  <Override PartName="/ppt/activeX/activeX227.xml" ContentType="application/vnd.ms-office.activeX+xml"/>
  <Override PartName="/ppt/activeX/activeX228.xml" ContentType="application/vnd.ms-office.activeX+xml"/>
  <Override PartName="/ppt/activeX/activeX229.xml" ContentType="application/vnd.ms-office.activeX+xml"/>
  <Override PartName="/ppt/activeX/activeX230.xml" ContentType="application/vnd.ms-office.activeX+xml"/>
  <Override PartName="/ppt/activeX/activeX231.xml" ContentType="application/vnd.ms-office.activeX+xml"/>
  <Override PartName="/ppt/activeX/activeX232.xml" ContentType="application/vnd.ms-office.activeX+xml"/>
  <Override PartName="/ppt/activeX/activeX233.xml" ContentType="application/vnd.ms-office.activeX+xml"/>
  <Override PartName="/ppt/activeX/activeX234.xml" ContentType="application/vnd.ms-office.activeX+xml"/>
  <Override PartName="/ppt/activeX/activeX235.xml" ContentType="application/vnd.ms-office.activeX+xml"/>
  <Override PartName="/ppt/activeX/activeX236.xml" ContentType="application/vnd.ms-office.activeX+xml"/>
  <Override PartName="/ppt/activeX/activeX237.xml" ContentType="application/vnd.ms-office.activeX+xml"/>
  <Override PartName="/ppt/activeX/activeX238.xml" ContentType="application/vnd.ms-office.activeX+xml"/>
  <Override PartName="/ppt/activeX/activeX239.xml" ContentType="application/vnd.ms-office.activeX+xml"/>
  <Override PartName="/ppt/activeX/activeX240.xml" ContentType="application/vnd.ms-office.activeX+xml"/>
  <Override PartName="/ppt/activeX/activeX241.xml" ContentType="application/vnd.ms-office.activeX+xml"/>
  <Override PartName="/ppt/activeX/activeX242.xml" ContentType="application/vnd.ms-office.activeX+xml"/>
  <Override PartName="/ppt/activeX/activeX243.xml" ContentType="application/vnd.ms-office.activeX+xml"/>
  <Override PartName="/ppt/activeX/activeX244.xml" ContentType="application/vnd.ms-office.activeX+xml"/>
  <Override PartName="/ppt/activeX/activeX245.xml" ContentType="application/vnd.ms-office.activeX+xml"/>
  <Override PartName="/ppt/activeX/activeX246.xml" ContentType="application/vnd.ms-office.activeX+xml"/>
  <Override PartName="/ppt/activeX/activeX247.xml" ContentType="application/vnd.ms-office.activeX+xml"/>
  <Override PartName="/ppt/activeX/activeX248.xml" ContentType="application/vnd.ms-office.activeX+xml"/>
  <Override PartName="/ppt/activeX/activeX249.xml" ContentType="application/vnd.ms-office.activeX+xml"/>
  <Override PartName="/ppt/activeX/activeX250.xml" ContentType="application/vnd.ms-office.activeX+xml"/>
  <Override PartName="/ppt/activeX/activeX251.xml" ContentType="application/vnd.ms-office.activeX+xml"/>
  <Override PartName="/ppt/activeX/activeX252.xml" ContentType="application/vnd.ms-office.activeX+xml"/>
  <Override PartName="/ppt/activeX/activeX253.xml" ContentType="application/vnd.ms-office.activeX+xml"/>
  <Override PartName="/ppt/activeX/activeX254.xml" ContentType="application/vnd.ms-office.activeX+xml"/>
  <Override PartName="/ppt/activeX/activeX255.xml" ContentType="application/vnd.ms-office.activeX+xml"/>
  <Override PartName="/ppt/activeX/activeX256.xml" ContentType="application/vnd.ms-office.activeX+xml"/>
  <Override PartName="/ppt/activeX/activeX257.xml" ContentType="application/vnd.ms-office.activeX+xml"/>
  <Override PartName="/ppt/activeX/activeX258.xml" ContentType="application/vnd.ms-office.activeX+xml"/>
  <Override PartName="/ppt/activeX/activeX259.xml" ContentType="application/vnd.ms-office.activeX+xml"/>
  <Override PartName="/ppt/activeX/activeX260.xml" ContentType="application/vnd.ms-office.activeX+xml"/>
  <Override PartName="/ppt/activeX/activeX261.xml" ContentType="application/vnd.ms-office.activeX+xml"/>
  <Override PartName="/ppt/activeX/activeX262.xml" ContentType="application/vnd.ms-office.activeX+xml"/>
  <Override PartName="/ppt/activeX/activeX263.xml" ContentType="application/vnd.ms-office.activeX+xml"/>
  <Override PartName="/ppt/activeX/activeX264.xml" ContentType="application/vnd.ms-office.activeX+xml"/>
  <Override PartName="/ppt/activeX/activeX265.xml" ContentType="application/vnd.ms-office.activeX+xml"/>
  <Override PartName="/ppt/activeX/activeX266.xml" ContentType="application/vnd.ms-office.activeX+xml"/>
  <Override PartName="/ppt/activeX/activeX267.xml" ContentType="application/vnd.ms-office.activeX+xml"/>
  <Override PartName="/ppt/activeX/activeX268.xml" ContentType="application/vnd.ms-office.activeX+xml"/>
  <Override PartName="/ppt/activeX/activeX269.xml" ContentType="application/vnd.ms-office.activeX+xml"/>
  <Override PartName="/ppt/activeX/activeX270.xml" ContentType="application/vnd.ms-office.activeX+xml"/>
  <Override PartName="/ppt/activeX/activeX271.xml" ContentType="application/vnd.ms-office.activeX+xml"/>
  <Override PartName="/ppt/activeX/activeX272.xml" ContentType="application/vnd.ms-office.activeX+xml"/>
  <Override PartName="/ppt/activeX/activeX273.xml" ContentType="application/vnd.ms-office.activeX+xml"/>
  <Override PartName="/ppt/activeX/activeX274.xml" ContentType="application/vnd.ms-office.activeX+xml"/>
  <Override PartName="/ppt/activeX/activeX275.xml" ContentType="application/vnd.ms-office.activeX+xml"/>
  <Override PartName="/ppt/activeX/activeX276.xml" ContentType="application/vnd.ms-office.activeX+xml"/>
  <Override PartName="/ppt/activeX/activeX277.xml" ContentType="application/vnd.ms-office.activeX+xml"/>
  <Override PartName="/ppt/activeX/activeX278.xml" ContentType="application/vnd.ms-office.activeX+xml"/>
  <Override PartName="/ppt/activeX/activeX279.xml" ContentType="application/vnd.ms-office.activeX+xml"/>
  <Override PartName="/ppt/activeX/activeX280.xml" ContentType="application/vnd.ms-office.activeX+xml"/>
  <Override PartName="/ppt/activeX/activeX281.xml" ContentType="application/vnd.ms-office.activeX+xml"/>
  <Override PartName="/ppt/activeX/activeX282.xml" ContentType="application/vnd.ms-office.activeX+xml"/>
  <Override PartName="/ppt/activeX/activeX283.xml" ContentType="application/vnd.ms-office.activeX+xml"/>
  <Override PartName="/ppt/activeX/activeX284.xml" ContentType="application/vnd.ms-office.activeX+xml"/>
  <Override PartName="/ppt/activeX/activeX285.xml" ContentType="application/vnd.ms-office.activeX+xml"/>
  <Override PartName="/ppt/activeX/activeX286.xml" ContentType="application/vnd.ms-office.activeX+xml"/>
  <Override PartName="/ppt/activeX/activeX287.xml" ContentType="application/vnd.ms-office.activeX+xml"/>
  <Override PartName="/ppt/activeX/activeX288.xml" ContentType="application/vnd.ms-office.activeX+xml"/>
  <Override PartName="/ppt/activeX/activeX289.xml" ContentType="application/vnd.ms-office.activeX+xml"/>
  <Override PartName="/ppt/activeX/activeX290.xml" ContentType="application/vnd.ms-office.activeX+xml"/>
  <Override PartName="/ppt/activeX/activeX291.xml" ContentType="application/vnd.ms-office.activeX+xml"/>
  <Override PartName="/ppt/activeX/activeX292.xml" ContentType="application/vnd.ms-office.activeX+xml"/>
  <Override PartName="/ppt/activeX/activeX293.xml" ContentType="application/vnd.ms-office.activeX+xml"/>
  <Override PartName="/ppt/activeX/activeX294.xml" ContentType="application/vnd.ms-office.activeX+xml"/>
  <Override PartName="/ppt/activeX/activeX295.xml" ContentType="application/vnd.ms-office.activeX+xml"/>
  <Override PartName="/ppt/activeX/activeX296.xml" ContentType="application/vnd.ms-office.activeX+xml"/>
  <Override PartName="/ppt/activeX/activeX297.xml" ContentType="application/vnd.ms-office.activeX+xml"/>
  <Override PartName="/ppt/activeX/activeX298.xml" ContentType="application/vnd.ms-office.activeX+xml"/>
  <Override PartName="/ppt/activeX/activeX299.xml" ContentType="application/vnd.ms-office.activeX+xml"/>
  <Override PartName="/ppt/activeX/activeX300.xml" ContentType="application/vnd.ms-office.activeX+xml"/>
  <Override PartName="/ppt/activeX/activeX301.xml" ContentType="application/vnd.ms-office.activeX+xml"/>
  <Override PartName="/ppt/activeX/activeX302.xml" ContentType="application/vnd.ms-office.activeX+xml"/>
  <Override PartName="/ppt/activeX/activeX303.xml" ContentType="application/vnd.ms-office.activeX+xml"/>
  <Override PartName="/ppt/activeX/activeX304.xml" ContentType="application/vnd.ms-office.activeX+xml"/>
  <Override PartName="/ppt/activeX/activeX305.xml" ContentType="application/vnd.ms-office.activeX+xml"/>
  <Override PartName="/ppt/activeX/activeX306.xml" ContentType="application/vnd.ms-office.activeX+xml"/>
  <Override PartName="/ppt/activeX/activeX307.xml" ContentType="application/vnd.ms-office.activeX+xml"/>
  <Override PartName="/ppt/activeX/activeX308.xml" ContentType="application/vnd.ms-office.activeX+xml"/>
  <Override PartName="/ppt/activeX/activeX309.xml" ContentType="application/vnd.ms-office.activeX+xml"/>
  <Override PartName="/ppt/activeX/activeX310.xml" ContentType="application/vnd.ms-office.activeX+xml"/>
  <Override PartName="/ppt/activeX/activeX311.xml" ContentType="application/vnd.ms-office.activeX+xml"/>
  <Override PartName="/ppt/activeX/activeX312.xml" ContentType="application/vnd.ms-office.activeX+xml"/>
  <Override PartName="/ppt/activeX/activeX313.xml" ContentType="application/vnd.ms-office.activeX+xml"/>
  <Override PartName="/ppt/activeX/activeX314.xml" ContentType="application/vnd.ms-office.activeX+xml"/>
  <Override PartName="/ppt/activeX/activeX315.xml" ContentType="application/vnd.ms-office.activeX+xml"/>
  <Override PartName="/ppt/activeX/activeX316.xml" ContentType="application/vnd.ms-office.activeX+xml"/>
  <Override PartName="/ppt/activeX/activeX317.xml" ContentType="application/vnd.ms-office.activeX+xml"/>
  <Override PartName="/ppt/activeX/activeX318.xml" ContentType="application/vnd.ms-office.activeX+xml"/>
  <Override PartName="/ppt/activeX/activeX319.xml" ContentType="application/vnd.ms-office.activeX+xml"/>
  <Override PartName="/ppt/activeX/activeX320.xml" ContentType="application/vnd.ms-office.activeX+xml"/>
  <Override PartName="/ppt/activeX/activeX321.xml" ContentType="application/vnd.ms-office.activeX+xml"/>
  <Override PartName="/ppt/activeX/activeX322.xml" ContentType="application/vnd.ms-office.activeX+xml"/>
  <Override PartName="/ppt/activeX/activeX323.xml" ContentType="application/vnd.ms-office.activeX+xml"/>
  <Override PartName="/ppt/activeX/activeX324.xml" ContentType="application/vnd.ms-office.activeX+xml"/>
  <Override PartName="/ppt/activeX/activeX325.xml" ContentType="application/vnd.ms-office.activeX+xml"/>
  <Override PartName="/ppt/activeX/activeX326.xml" ContentType="application/vnd.ms-office.activeX+xml"/>
  <Override PartName="/ppt/activeX/activeX327.xml" ContentType="application/vnd.ms-office.activeX+xml"/>
  <Override PartName="/ppt/activeX/activeX328.xml" ContentType="application/vnd.ms-office.activeX+xml"/>
  <Override PartName="/ppt/activeX/activeX329.xml" ContentType="application/vnd.ms-office.activeX+xml"/>
  <Override PartName="/ppt/activeX/activeX330.xml" ContentType="application/vnd.ms-office.activeX+xml"/>
  <Override PartName="/ppt/activeX/activeX331.xml" ContentType="application/vnd.ms-office.activeX+xml"/>
  <Override PartName="/ppt/activeX/activeX332.xml" ContentType="application/vnd.ms-office.activeX+xml"/>
  <Override PartName="/ppt/activeX/activeX333.xml" ContentType="application/vnd.ms-office.activeX+xml"/>
  <Override PartName="/ppt/activeX/activeX334.xml" ContentType="application/vnd.ms-office.activeX+xml"/>
  <Override PartName="/ppt/activeX/activeX335.xml" ContentType="application/vnd.ms-office.activeX+xml"/>
  <Override PartName="/ppt/activeX/activeX336.xml" ContentType="application/vnd.ms-office.activeX+xml"/>
  <Override PartName="/ppt/activeX/activeX337.xml" ContentType="application/vnd.ms-office.activeX+xml"/>
  <Override PartName="/ppt/activeX/activeX338.xml" ContentType="application/vnd.ms-office.activeX+xml"/>
  <Override PartName="/ppt/activeX/activeX339.xml" ContentType="application/vnd.ms-office.activeX+xml"/>
  <Override PartName="/ppt/activeX/activeX340.xml" ContentType="application/vnd.ms-office.activeX+xml"/>
  <Override PartName="/ppt/activeX/activeX341.xml" ContentType="application/vnd.ms-office.activeX+xml"/>
  <Override PartName="/ppt/activeX/activeX342.xml" ContentType="application/vnd.ms-office.activeX+xml"/>
  <Override PartName="/ppt/activeX/activeX343.xml" ContentType="application/vnd.ms-office.activeX+xml"/>
  <Override PartName="/ppt/activeX/activeX344.xml" ContentType="application/vnd.ms-office.activeX+xml"/>
  <Override PartName="/ppt/activeX/activeX345.xml" ContentType="application/vnd.ms-office.activeX+xml"/>
  <Override PartName="/ppt/activeX/activeX346.xml" ContentType="application/vnd.ms-office.activeX+xml"/>
  <Override PartName="/ppt/activeX/activeX347.xml" ContentType="application/vnd.ms-office.activeX+xml"/>
  <Override PartName="/ppt/activeX/activeX348.xml" ContentType="application/vnd.ms-office.activeX+xml"/>
  <Override PartName="/ppt/activeX/activeX349.xml" ContentType="application/vnd.ms-office.activeX+xml"/>
  <Override PartName="/ppt/activeX/activeX350.xml" ContentType="application/vnd.ms-office.activeX+xml"/>
  <Override PartName="/ppt/activeX/activeX351.xml" ContentType="application/vnd.ms-office.activeX+xml"/>
  <Override PartName="/ppt/activeX/activeX352.xml" ContentType="application/vnd.ms-office.activeX+xml"/>
  <Override PartName="/ppt/activeX/activeX353.xml" ContentType="application/vnd.ms-office.activeX+xml"/>
  <Override PartName="/ppt/activeX/activeX354.xml" ContentType="application/vnd.ms-office.activeX+xml"/>
  <Override PartName="/ppt/activeX/activeX355.xml" ContentType="application/vnd.ms-office.activeX+xml"/>
  <Override PartName="/ppt/activeX/activeX356.xml" ContentType="application/vnd.ms-office.activeX+xml"/>
  <Override PartName="/ppt/activeX/activeX357.xml" ContentType="application/vnd.ms-office.activeX+xml"/>
  <Override PartName="/ppt/activeX/activeX358.xml" ContentType="application/vnd.ms-office.activeX+xml"/>
  <Override PartName="/ppt/activeX/activeX359.xml" ContentType="application/vnd.ms-office.activeX+xml"/>
  <Override PartName="/ppt/activeX/activeX360.xml" ContentType="application/vnd.ms-office.activeX+xml"/>
  <Override PartName="/ppt/activeX/activeX361.xml" ContentType="application/vnd.ms-office.activeX+xml"/>
  <Override PartName="/ppt/activeX/activeX362.xml" ContentType="application/vnd.ms-office.activeX+xml"/>
  <Override PartName="/ppt/activeX/activeX363.xml" ContentType="application/vnd.ms-office.activeX+xml"/>
  <Override PartName="/ppt/activeX/activeX364.xml" ContentType="application/vnd.ms-office.activeX+xml"/>
  <Override PartName="/ppt/activeX/activeX365.xml" ContentType="application/vnd.ms-office.activeX+xml"/>
  <Override PartName="/ppt/activeX/activeX366.xml" ContentType="application/vnd.ms-office.activeX+xml"/>
  <Override PartName="/ppt/activeX/activeX367.xml" ContentType="application/vnd.ms-office.activeX+xml"/>
  <Override PartName="/ppt/activeX/activeX368.xml" ContentType="application/vnd.ms-office.activeX+xml"/>
  <Override PartName="/ppt/activeX/activeX369.xml" ContentType="application/vnd.ms-office.activeX+xml"/>
  <Override PartName="/ppt/activeX/activeX370.xml" ContentType="application/vnd.ms-office.activeX+xml"/>
  <Override PartName="/ppt/activeX/activeX371.xml" ContentType="application/vnd.ms-office.activeX+xml"/>
  <Override PartName="/ppt/activeX/activeX372.xml" ContentType="application/vnd.ms-office.activeX+xml"/>
  <Override PartName="/ppt/activeX/activeX373.xml" ContentType="application/vnd.ms-office.activeX+xml"/>
  <Override PartName="/ppt/activeX/activeX374.xml" ContentType="application/vnd.ms-office.activeX+xml"/>
  <Override PartName="/ppt/activeX/activeX375.xml" ContentType="application/vnd.ms-office.activeX+xml"/>
  <Override PartName="/ppt/activeX/activeX376.xml" ContentType="application/vnd.ms-office.activeX+xml"/>
  <Override PartName="/ppt/activeX/activeX377.xml" ContentType="application/vnd.ms-office.activeX+xml"/>
  <Override PartName="/ppt/activeX/activeX378.xml" ContentType="application/vnd.ms-office.activeX+xml"/>
  <Override PartName="/ppt/activeX/activeX379.xml" ContentType="application/vnd.ms-office.activeX+xml"/>
  <Override PartName="/ppt/activeX/activeX380.xml" ContentType="application/vnd.ms-office.activeX+xml"/>
  <Override PartName="/ppt/activeX/activeX381.xml" ContentType="application/vnd.ms-office.activeX+xml"/>
  <Override PartName="/ppt/activeX/activeX382.xml" ContentType="application/vnd.ms-office.activeX+xml"/>
  <Override PartName="/ppt/activeX/activeX383.xml" ContentType="application/vnd.ms-office.activeX+xml"/>
  <Override PartName="/ppt/activeX/activeX384.xml" ContentType="application/vnd.ms-office.activeX+xml"/>
  <Override PartName="/ppt/activeX/activeX385.xml" ContentType="application/vnd.ms-office.activeX+xml"/>
  <Override PartName="/ppt/activeX/activeX386.xml" ContentType="application/vnd.ms-office.activeX+xml"/>
  <Override PartName="/ppt/activeX/activeX387.xml" ContentType="application/vnd.ms-office.activeX+xml"/>
  <Override PartName="/ppt/activeX/activeX388.xml" ContentType="application/vnd.ms-office.activeX+xml"/>
  <Override PartName="/ppt/activeX/activeX389.xml" ContentType="application/vnd.ms-office.activeX+xml"/>
  <Override PartName="/ppt/activeX/activeX390.xml" ContentType="application/vnd.ms-office.activeX+xml"/>
  <Override PartName="/ppt/activeX/activeX391.xml" ContentType="application/vnd.ms-office.activeX+xml"/>
  <Override PartName="/ppt/activeX/activeX392.xml" ContentType="application/vnd.ms-office.activeX+xml"/>
  <Override PartName="/ppt/activeX/activeX393.xml" ContentType="application/vnd.ms-office.activeX+xml"/>
  <Override PartName="/ppt/activeX/activeX394.xml" ContentType="application/vnd.ms-office.activeX+xml"/>
  <Override PartName="/ppt/activeX/activeX395.xml" ContentType="application/vnd.ms-office.activeX+xml"/>
  <Override PartName="/ppt/activeX/activeX396.xml" ContentType="application/vnd.ms-office.activeX+xml"/>
  <Override PartName="/ppt/activeX/activeX397.xml" ContentType="application/vnd.ms-office.activeX+xml"/>
  <Override PartName="/ppt/activeX/activeX398.xml" ContentType="application/vnd.ms-office.activeX+xml"/>
  <Override PartName="/ppt/activeX/activeX399.xml" ContentType="application/vnd.ms-office.activeX+xml"/>
  <Override PartName="/ppt/activeX/activeX400.xml" ContentType="application/vnd.ms-office.activeX+xml"/>
  <Override PartName="/ppt/activeX/activeX401.xml" ContentType="application/vnd.ms-office.activeX+xml"/>
  <Override PartName="/ppt/activeX/activeX402.xml" ContentType="application/vnd.ms-office.activeX+xml"/>
  <Override PartName="/ppt/activeX/activeX403.xml" ContentType="application/vnd.ms-office.activeX+xml"/>
  <Override PartName="/ppt/activeX/activeX404.xml" ContentType="application/vnd.ms-office.activeX+xml"/>
  <Override PartName="/ppt/activeX/activeX405.xml" ContentType="application/vnd.ms-office.activeX+xml"/>
  <Override PartName="/ppt/activeX/activeX406.xml" ContentType="application/vnd.ms-office.activeX+xml"/>
  <Override PartName="/ppt/activeX/activeX407.xml" ContentType="application/vnd.ms-office.activeX+xml"/>
  <Override PartName="/ppt/activeX/activeX408.xml" ContentType="application/vnd.ms-office.activeX+xml"/>
  <Override PartName="/ppt/activeX/activeX409.xml" ContentType="application/vnd.ms-office.activeX+xml"/>
  <Override PartName="/ppt/activeX/activeX410.xml" ContentType="application/vnd.ms-office.activeX+xml"/>
  <Override PartName="/ppt/activeX/activeX411.xml" ContentType="application/vnd.ms-office.activeX+xml"/>
  <Override PartName="/ppt/activeX/activeX412.xml" ContentType="application/vnd.ms-office.activeX+xml"/>
  <Override PartName="/ppt/activeX/activeX413.xml" ContentType="application/vnd.ms-office.activeX+xml"/>
  <Override PartName="/ppt/activeX/activeX414.xml" ContentType="application/vnd.ms-office.activeX+xml"/>
  <Override PartName="/ppt/activeX/activeX415.xml" ContentType="application/vnd.ms-office.activeX+xml"/>
  <Override PartName="/ppt/activeX/activeX416.xml" ContentType="application/vnd.ms-office.activeX+xml"/>
  <Override PartName="/ppt/activeX/activeX417.xml" ContentType="application/vnd.ms-office.activeX+xml"/>
  <Override PartName="/ppt/activeX/activeX418.xml" ContentType="application/vnd.ms-office.activeX+xml"/>
  <Override PartName="/ppt/activeX/activeX419.xml" ContentType="application/vnd.ms-office.activeX+xml"/>
  <Override PartName="/ppt/activeX/activeX420.xml" ContentType="application/vnd.ms-office.activeX+xml"/>
  <Override PartName="/ppt/activeX/activeX421.xml" ContentType="application/vnd.ms-office.activeX+xml"/>
  <Override PartName="/ppt/activeX/activeX422.xml" ContentType="application/vnd.ms-office.activeX+xml"/>
  <Override PartName="/ppt/activeX/activeX423.xml" ContentType="application/vnd.ms-office.activeX+xml"/>
  <Override PartName="/ppt/activeX/activeX424.xml" ContentType="application/vnd.ms-office.activeX+xml"/>
  <Override PartName="/ppt/activeX/activeX425.xml" ContentType="application/vnd.ms-office.activeX+xml"/>
  <Override PartName="/ppt/activeX/activeX426.xml" ContentType="application/vnd.ms-office.activeX+xml"/>
  <Override PartName="/ppt/activeX/activeX427.xml" ContentType="application/vnd.ms-office.activeX+xml"/>
  <Override PartName="/ppt/activeX/activeX428.xml" ContentType="application/vnd.ms-office.activeX+xml"/>
  <Override PartName="/ppt/activeX/activeX429.xml" ContentType="application/vnd.ms-office.activeX+xml"/>
  <Override PartName="/ppt/activeX/activeX430.xml" ContentType="application/vnd.ms-office.activeX+xml"/>
  <Override PartName="/ppt/activeX/activeX431.xml" ContentType="application/vnd.ms-office.activeX+xml"/>
  <Override PartName="/ppt/activeX/activeX432.xml" ContentType="application/vnd.ms-office.activeX+xml"/>
  <Override PartName="/ppt/activeX/activeX433.xml" ContentType="application/vnd.ms-office.activeX+xml"/>
  <Override PartName="/ppt/activeX/activeX434.xml" ContentType="application/vnd.ms-office.activeX+xml"/>
  <Override PartName="/ppt/activeX/activeX435.xml" ContentType="application/vnd.ms-office.activeX+xml"/>
  <Override PartName="/ppt/activeX/activeX436.xml" ContentType="application/vnd.ms-office.activeX+xml"/>
  <Override PartName="/ppt/activeX/activeX437.xml" ContentType="application/vnd.ms-office.activeX+xml"/>
  <Override PartName="/ppt/activeX/activeX438.xml" ContentType="application/vnd.ms-office.activeX+xml"/>
  <Override PartName="/ppt/activeX/activeX439.xml" ContentType="application/vnd.ms-office.activeX+xml"/>
  <Override PartName="/ppt/activeX/activeX440.xml" ContentType="application/vnd.ms-office.activeX+xml"/>
  <Override PartName="/ppt/activeX/activeX441.xml" ContentType="application/vnd.ms-office.activeX+xml"/>
  <Override PartName="/ppt/activeX/activeX442.xml" ContentType="application/vnd.ms-office.activeX+xml"/>
  <Override PartName="/ppt/activeX/activeX443.xml" ContentType="application/vnd.ms-office.activeX+xml"/>
  <Override PartName="/ppt/activeX/activeX444.xml" ContentType="application/vnd.ms-office.activeX+xml"/>
  <Override PartName="/ppt/activeX/activeX445.xml" ContentType="application/vnd.ms-office.activeX+xml"/>
  <Override PartName="/ppt/activeX/activeX446.xml" ContentType="application/vnd.ms-office.activeX+xml"/>
  <Override PartName="/ppt/activeX/activeX447.xml" ContentType="application/vnd.ms-office.activeX+xml"/>
  <Override PartName="/ppt/activeX/activeX448.xml" ContentType="application/vnd.ms-office.activeX+xml"/>
  <Override PartName="/ppt/activeX/activeX449.xml" ContentType="application/vnd.ms-office.activeX+xml"/>
  <Override PartName="/ppt/activeX/activeX450.xml" ContentType="application/vnd.ms-office.activeX+xml"/>
  <Override PartName="/ppt/activeX/activeX451.xml" ContentType="application/vnd.ms-office.activeX+xml"/>
  <Override PartName="/ppt/activeX/activeX452.xml" ContentType="application/vnd.ms-office.activeX+xml"/>
  <Override PartName="/ppt/activeX/activeX453.xml" ContentType="application/vnd.ms-office.activeX+xml"/>
  <Override PartName="/ppt/activeX/activeX454.xml" ContentType="application/vnd.ms-office.activeX+xml"/>
  <Override PartName="/ppt/activeX/activeX455.xml" ContentType="application/vnd.ms-office.activeX+xml"/>
  <Override PartName="/ppt/activeX/activeX456.xml" ContentType="application/vnd.ms-office.activeX+xml"/>
  <Override PartName="/ppt/activeX/activeX457.xml" ContentType="application/vnd.ms-office.activeX+xml"/>
  <Override PartName="/ppt/activeX/activeX458.xml" ContentType="application/vnd.ms-office.activeX+xml"/>
  <Override PartName="/ppt/activeX/activeX459.xml" ContentType="application/vnd.ms-office.activeX+xml"/>
  <Override PartName="/ppt/activeX/activeX460.xml" ContentType="application/vnd.ms-office.activeX+xml"/>
  <Override PartName="/ppt/activeX/activeX461.xml" ContentType="application/vnd.ms-office.activeX+xml"/>
  <Override PartName="/ppt/activeX/activeX462.xml" ContentType="application/vnd.ms-office.activeX+xml"/>
  <Override PartName="/ppt/activeX/activeX463.xml" ContentType="application/vnd.ms-office.activeX+xml"/>
  <Override PartName="/ppt/activeX/activeX464.xml" ContentType="application/vnd.ms-office.activeX+xml"/>
  <Override PartName="/ppt/activeX/activeX465.xml" ContentType="application/vnd.ms-office.activeX+xml"/>
  <Override PartName="/ppt/activeX/activeX466.xml" ContentType="application/vnd.ms-office.activeX+xml"/>
  <Override PartName="/ppt/activeX/activeX467.xml" ContentType="application/vnd.ms-office.activeX+xml"/>
  <Override PartName="/ppt/activeX/activeX468.xml" ContentType="application/vnd.ms-office.activeX+xml"/>
  <Override PartName="/ppt/activeX/activeX469.xml" ContentType="application/vnd.ms-office.activeX+xml"/>
  <Override PartName="/ppt/activeX/activeX470.xml" ContentType="application/vnd.ms-office.activeX+xml"/>
  <Override PartName="/ppt/activeX/activeX471.xml" ContentType="application/vnd.ms-office.activeX+xml"/>
  <Override PartName="/ppt/activeX/activeX472.xml" ContentType="application/vnd.ms-office.activeX+xml"/>
  <Override PartName="/ppt/activeX/activeX473.xml" ContentType="application/vnd.ms-office.activeX+xml"/>
  <Override PartName="/ppt/activeX/activeX474.xml" ContentType="application/vnd.ms-office.activeX+xml"/>
  <Override PartName="/ppt/activeX/activeX475.xml" ContentType="application/vnd.ms-office.activeX+xml"/>
  <Override PartName="/ppt/activeX/activeX476.xml" ContentType="application/vnd.ms-office.activeX+xml"/>
  <Override PartName="/ppt/activeX/activeX477.xml" ContentType="application/vnd.ms-office.activeX+xml"/>
  <Override PartName="/ppt/activeX/activeX478.xml" ContentType="application/vnd.ms-office.activeX+xml"/>
  <Override PartName="/ppt/activeX/activeX479.xml" ContentType="application/vnd.ms-office.activeX+xml"/>
  <Override PartName="/ppt/activeX/activeX480.xml" ContentType="application/vnd.ms-office.activeX+xml"/>
  <Override PartName="/ppt/activeX/activeX481.xml" ContentType="application/vnd.ms-office.activeX+xml"/>
  <Override PartName="/ppt/activeX/activeX482.xml" ContentType="application/vnd.ms-office.activeX+xml"/>
  <Override PartName="/ppt/activeX/activeX483.xml" ContentType="application/vnd.ms-office.activeX+xml"/>
  <Override PartName="/ppt/activeX/activeX484.xml" ContentType="application/vnd.ms-office.activeX+xml"/>
  <Override PartName="/ppt/activeX/activeX485.xml" ContentType="application/vnd.ms-office.activeX+xml"/>
  <Override PartName="/ppt/activeX/activeX486.xml" ContentType="application/vnd.ms-office.activeX+xml"/>
  <Override PartName="/ppt/activeX/activeX487.xml" ContentType="application/vnd.ms-office.activeX+xml"/>
  <Override PartName="/ppt/activeX/activeX488.xml" ContentType="application/vnd.ms-office.activeX+xml"/>
  <Override PartName="/ppt/activeX/activeX489.xml" ContentType="application/vnd.ms-office.activeX+xml"/>
  <Override PartName="/ppt/activeX/activeX490.xml" ContentType="application/vnd.ms-office.activeX+xml"/>
  <Override PartName="/ppt/activeX/activeX491.xml" ContentType="application/vnd.ms-office.activeX+xml"/>
  <Override PartName="/ppt/activeX/activeX492.xml" ContentType="application/vnd.ms-office.activeX+xml"/>
  <Override PartName="/ppt/activeX/activeX493.xml" ContentType="application/vnd.ms-office.activeX+xml"/>
  <Override PartName="/ppt/activeX/activeX494.xml" ContentType="application/vnd.ms-office.activeX+xml"/>
  <Override PartName="/ppt/activeX/activeX495.xml" ContentType="application/vnd.ms-office.activeX+xml"/>
  <Override PartName="/ppt/activeX/activeX496.xml" ContentType="application/vnd.ms-office.activeX+xml"/>
  <Override PartName="/ppt/activeX/activeX497.xml" ContentType="application/vnd.ms-office.activeX+xml"/>
  <Override PartName="/ppt/activeX/activeX498.xml" ContentType="application/vnd.ms-office.activeX+xml"/>
  <Override PartName="/ppt/activeX/activeX499.xml" ContentType="application/vnd.ms-office.activeX+xml"/>
  <Override PartName="/ppt/activeX/activeX500.xml" ContentType="application/vnd.ms-office.activeX+xml"/>
  <Override PartName="/ppt/activeX/activeX501.xml" ContentType="application/vnd.ms-office.activeX+xml"/>
  <Override PartName="/ppt/activeX/activeX502.xml" ContentType="application/vnd.ms-office.activeX+xml"/>
  <Override PartName="/ppt/activeX/activeX503.xml" ContentType="application/vnd.ms-office.activeX+xml"/>
  <Override PartName="/ppt/activeX/activeX504.xml" ContentType="application/vnd.ms-office.activeX+xml"/>
  <Override PartName="/ppt/activeX/activeX505.xml" ContentType="application/vnd.ms-office.activeX+xml"/>
  <Override PartName="/ppt/activeX/activeX506.xml" ContentType="application/vnd.ms-office.activeX+xml"/>
  <Override PartName="/ppt/activeX/activeX507.xml" ContentType="application/vnd.ms-office.activeX+xml"/>
  <Override PartName="/ppt/activeX/activeX508.xml" ContentType="application/vnd.ms-office.activeX+xml"/>
  <Override PartName="/ppt/activeX/activeX509.xml" ContentType="application/vnd.ms-office.activeX+xml"/>
  <Override PartName="/ppt/activeX/activeX510.xml" ContentType="application/vnd.ms-office.activeX+xml"/>
  <Override PartName="/ppt/activeX/activeX511.xml" ContentType="application/vnd.ms-office.activeX+xml"/>
  <Override PartName="/ppt/activeX/activeX512.xml" ContentType="application/vnd.ms-office.activeX+xml"/>
  <Override PartName="/ppt/activeX/activeX513.xml" ContentType="application/vnd.ms-office.activeX+xml"/>
  <Override PartName="/ppt/activeX/activeX514.xml" ContentType="application/vnd.ms-office.activeX+xml"/>
  <Override PartName="/ppt/activeX/activeX515.xml" ContentType="application/vnd.ms-office.activeX+xml"/>
  <Override PartName="/ppt/activeX/activeX516.xml" ContentType="application/vnd.ms-office.activeX+xml"/>
  <Override PartName="/ppt/activeX/activeX517.xml" ContentType="application/vnd.ms-office.activeX+xml"/>
  <Override PartName="/ppt/activeX/activeX518.xml" ContentType="application/vnd.ms-office.activeX+xml"/>
  <Override PartName="/ppt/activeX/activeX519.xml" ContentType="application/vnd.ms-office.activeX+xml"/>
  <Override PartName="/ppt/activeX/activeX520.xml" ContentType="application/vnd.ms-office.activeX+xml"/>
  <Override PartName="/ppt/activeX/activeX521.xml" ContentType="application/vnd.ms-office.activeX+xml"/>
  <Override PartName="/ppt/activeX/activeX522.xml" ContentType="application/vnd.ms-office.activeX+xml"/>
  <Override PartName="/ppt/activeX/activeX523.xml" ContentType="application/vnd.ms-office.activeX+xml"/>
  <Override PartName="/ppt/activeX/activeX524.xml" ContentType="application/vnd.ms-office.activeX+xml"/>
  <Override PartName="/ppt/activeX/activeX525.xml" ContentType="application/vnd.ms-office.activeX+xml"/>
  <Override PartName="/ppt/activeX/activeX526.xml" ContentType="application/vnd.ms-office.activeX+xml"/>
  <Override PartName="/ppt/activeX/activeX527.xml" ContentType="application/vnd.ms-office.activeX+xml"/>
  <Override PartName="/ppt/activeX/activeX528.xml" ContentType="application/vnd.ms-office.activeX+xml"/>
  <Override PartName="/ppt/activeX/activeX529.xml" ContentType="application/vnd.ms-office.activeX+xml"/>
  <Override PartName="/ppt/activeX/activeX530.xml" ContentType="application/vnd.ms-office.activeX+xml"/>
  <Override PartName="/ppt/activeX/activeX531.xml" ContentType="application/vnd.ms-office.activeX+xml"/>
  <Override PartName="/ppt/activeX/activeX532.xml" ContentType="application/vnd.ms-office.activeX+xml"/>
  <Override PartName="/ppt/activeX/activeX533.xml" ContentType="application/vnd.ms-office.activeX+xml"/>
  <Override PartName="/ppt/activeX/activeX534.xml" ContentType="application/vnd.ms-office.activeX+xml"/>
  <Override PartName="/ppt/activeX/activeX535.xml" ContentType="application/vnd.ms-office.activeX+xml"/>
  <Override PartName="/ppt/activeX/activeX536.xml" ContentType="application/vnd.ms-office.activeX+xml"/>
  <Override PartName="/ppt/activeX/activeX537.xml" ContentType="application/vnd.ms-office.activeX+xml"/>
  <Override PartName="/ppt/activeX/activeX538.xml" ContentType="application/vnd.ms-office.activeX+xml"/>
  <Override PartName="/ppt/activeX/activeX539.xml" ContentType="application/vnd.ms-office.activeX+xml"/>
  <Override PartName="/ppt/activeX/activeX540.xml" ContentType="application/vnd.ms-office.activeX+xml"/>
  <Override PartName="/ppt/activeX/activeX541.xml" ContentType="application/vnd.ms-office.activeX+xml"/>
  <Override PartName="/ppt/activeX/activeX542.xml" ContentType="application/vnd.ms-office.activeX+xml"/>
  <Override PartName="/ppt/activeX/activeX543.xml" ContentType="application/vnd.ms-office.activeX+xml"/>
  <Override PartName="/ppt/activeX/activeX544.xml" ContentType="application/vnd.ms-office.activeX+xml"/>
  <Override PartName="/ppt/activeX/activeX545.xml" ContentType="application/vnd.ms-office.activeX+xml"/>
  <Override PartName="/ppt/activeX/activeX546.xml" ContentType="application/vnd.ms-office.activeX+xml"/>
  <Override PartName="/ppt/activeX/activeX547.xml" ContentType="application/vnd.ms-office.activeX+xml"/>
  <Override PartName="/ppt/activeX/activeX548.xml" ContentType="application/vnd.ms-office.activeX+xml"/>
  <Override PartName="/ppt/activeX/activeX549.xml" ContentType="application/vnd.ms-office.activeX+xml"/>
  <Override PartName="/ppt/activeX/activeX550.xml" ContentType="application/vnd.ms-office.activeX+xml"/>
  <Override PartName="/ppt/activeX/activeX551.xml" ContentType="application/vnd.ms-office.activeX+xml"/>
  <Override PartName="/ppt/activeX/activeX552.xml" ContentType="application/vnd.ms-office.activeX+xml"/>
  <Override PartName="/ppt/activeX/activeX553.xml" ContentType="application/vnd.ms-office.activeX+xml"/>
  <Override PartName="/ppt/activeX/activeX554.xml" ContentType="application/vnd.ms-office.activeX+xml"/>
  <Override PartName="/ppt/activeX/activeX555.xml" ContentType="application/vnd.ms-office.activeX+xml"/>
  <Override PartName="/ppt/activeX/activeX556.xml" ContentType="application/vnd.ms-office.activeX+xml"/>
  <Override PartName="/ppt/activeX/activeX557.xml" ContentType="application/vnd.ms-office.activeX+xml"/>
  <Override PartName="/ppt/activeX/activeX558.xml" ContentType="application/vnd.ms-office.activeX+xml"/>
  <Override PartName="/ppt/activeX/activeX559.xml" ContentType="application/vnd.ms-office.activeX+xml"/>
  <Override PartName="/ppt/activeX/activeX560.xml" ContentType="application/vnd.ms-office.activeX+xml"/>
  <Override PartName="/ppt/activeX/activeX561.xml" ContentType="application/vnd.ms-office.activeX+xml"/>
  <Override PartName="/ppt/activeX/activeX562.xml" ContentType="application/vnd.ms-office.activeX+xml"/>
  <Override PartName="/ppt/activeX/activeX563.xml" ContentType="application/vnd.ms-office.activeX+xml"/>
  <Override PartName="/ppt/activeX/activeX564.xml" ContentType="application/vnd.ms-office.activeX+xml"/>
  <Override PartName="/ppt/activeX/activeX565.xml" ContentType="application/vnd.ms-office.activeX+xml"/>
  <Override PartName="/ppt/activeX/activeX566.xml" ContentType="application/vnd.ms-office.activeX+xml"/>
  <Override PartName="/ppt/activeX/activeX567.xml" ContentType="application/vnd.ms-office.activeX+xml"/>
  <Override PartName="/ppt/activeX/activeX568.xml" ContentType="application/vnd.ms-office.activeX+xml"/>
  <Override PartName="/ppt/activeX/activeX569.xml" ContentType="application/vnd.ms-office.activeX+xml"/>
  <Override PartName="/ppt/activeX/activeX570.xml" ContentType="application/vnd.ms-office.activeX+xml"/>
  <Override PartName="/ppt/activeX/activeX571.xml" ContentType="application/vnd.ms-office.activeX+xml"/>
  <Override PartName="/ppt/activeX/activeX572.xml" ContentType="application/vnd.ms-office.activeX+xml"/>
  <Override PartName="/ppt/activeX/activeX573.xml" ContentType="application/vnd.ms-office.activeX+xml"/>
  <Override PartName="/ppt/activeX/activeX574.xml" ContentType="application/vnd.ms-office.activeX+xml"/>
  <Override PartName="/ppt/activeX/activeX575.xml" ContentType="application/vnd.ms-office.activeX+xml"/>
  <Override PartName="/ppt/activeX/activeX576.xml" ContentType="application/vnd.ms-office.activeX+xml"/>
  <Override PartName="/ppt/activeX/activeX577.xml" ContentType="application/vnd.ms-office.activeX+xml"/>
  <Override PartName="/ppt/activeX/activeX578.xml" ContentType="application/vnd.ms-office.activeX+xml"/>
  <Override PartName="/ppt/activeX/activeX579.xml" ContentType="application/vnd.ms-office.activeX+xml"/>
  <Override PartName="/ppt/activeX/activeX580.xml" ContentType="application/vnd.ms-office.activeX+xml"/>
  <Override PartName="/ppt/activeX/activeX581.xml" ContentType="application/vnd.ms-office.activeX+xml"/>
  <Override PartName="/ppt/activeX/activeX582.xml" ContentType="application/vnd.ms-office.activeX+xml"/>
  <Override PartName="/ppt/activeX/activeX583.xml" ContentType="application/vnd.ms-office.activeX+xml"/>
  <Override PartName="/ppt/activeX/activeX584.xml" ContentType="application/vnd.ms-office.activeX+xml"/>
  <Override PartName="/ppt/activeX/activeX585.xml" ContentType="application/vnd.ms-office.activeX+xml"/>
  <Override PartName="/ppt/activeX/activeX586.xml" ContentType="application/vnd.ms-office.activeX+xml"/>
  <Override PartName="/ppt/activeX/activeX587.xml" ContentType="application/vnd.ms-office.activeX+xml"/>
  <Override PartName="/ppt/activeX/activeX588.xml" ContentType="application/vnd.ms-office.activeX+xml"/>
  <Override PartName="/ppt/activeX/activeX589.xml" ContentType="application/vnd.ms-office.activeX+xml"/>
  <Override PartName="/ppt/activeX/activeX590.xml" ContentType="application/vnd.ms-office.activeX+xml"/>
  <Override PartName="/ppt/activeX/activeX591.xml" ContentType="application/vnd.ms-office.activeX+xml"/>
  <Override PartName="/ppt/activeX/activeX592.xml" ContentType="application/vnd.ms-office.activeX+xml"/>
  <Override PartName="/ppt/activeX/activeX593.xml" ContentType="application/vnd.ms-office.activeX+xml"/>
  <Override PartName="/ppt/activeX/activeX594.xml" ContentType="application/vnd.ms-office.activeX+xml"/>
  <Override PartName="/ppt/activeX/activeX595.xml" ContentType="application/vnd.ms-office.activeX+xml"/>
  <Override PartName="/ppt/activeX/activeX596.xml" ContentType="application/vnd.ms-office.activeX+xml"/>
  <Override PartName="/ppt/activeX/activeX597.xml" ContentType="application/vnd.ms-office.activeX+xml"/>
  <Override PartName="/ppt/activeX/activeX598.xml" ContentType="application/vnd.ms-office.activeX+xml"/>
  <Override PartName="/ppt/activeX/activeX599.xml" ContentType="application/vnd.ms-office.activeX+xml"/>
  <Override PartName="/ppt/activeX/activeX600.xml" ContentType="application/vnd.ms-office.activeX+xml"/>
  <Override PartName="/ppt/activeX/activeX601.xml" ContentType="application/vnd.ms-office.activeX+xml"/>
  <Override PartName="/ppt/activeX/activeX602.xml" ContentType="application/vnd.ms-office.activeX+xml"/>
  <Override PartName="/ppt/activeX/activeX603.xml" ContentType="application/vnd.ms-office.activeX+xml"/>
  <Override PartName="/ppt/activeX/activeX604.xml" ContentType="application/vnd.ms-office.activeX+xml"/>
  <Override PartName="/ppt/activeX/activeX605.xml" ContentType="application/vnd.ms-office.activeX+xml"/>
  <Override PartName="/ppt/activeX/activeX606.xml" ContentType="application/vnd.ms-office.activeX+xml"/>
  <Override PartName="/ppt/activeX/activeX607.xml" ContentType="application/vnd.ms-office.activeX+xml"/>
  <Override PartName="/ppt/activeX/activeX608.xml" ContentType="application/vnd.ms-office.activeX+xml"/>
  <Override PartName="/ppt/activeX/activeX609.xml" ContentType="application/vnd.ms-office.activeX+xml"/>
  <Override PartName="/ppt/activeX/activeX610.xml" ContentType="application/vnd.ms-office.activeX+xml"/>
  <Override PartName="/ppt/activeX/activeX611.xml" ContentType="application/vnd.ms-office.activeX+xml"/>
  <Override PartName="/ppt/activeX/activeX612.xml" ContentType="application/vnd.ms-office.activeX+xml"/>
  <Override PartName="/ppt/activeX/activeX613.xml" ContentType="application/vnd.ms-office.activeX+xml"/>
  <Override PartName="/ppt/activeX/activeX614.xml" ContentType="application/vnd.ms-office.activeX+xml"/>
  <Override PartName="/ppt/activeX/activeX615.xml" ContentType="application/vnd.ms-office.activeX+xml"/>
  <Override PartName="/ppt/activeX/activeX616.xml" ContentType="application/vnd.ms-office.activeX+xml"/>
  <Override PartName="/ppt/activeX/activeX617.xml" ContentType="application/vnd.ms-office.activeX+xml"/>
  <Override PartName="/ppt/activeX/activeX618.xml" ContentType="application/vnd.ms-office.activeX+xml"/>
  <Override PartName="/ppt/activeX/activeX619.xml" ContentType="application/vnd.ms-office.activeX+xml"/>
  <Override PartName="/ppt/activeX/activeX620.xml" ContentType="application/vnd.ms-office.activeX+xml"/>
  <Override PartName="/ppt/activeX/activeX621.xml" ContentType="application/vnd.ms-office.activeX+xml"/>
  <Override PartName="/ppt/activeX/activeX622.xml" ContentType="application/vnd.ms-office.activeX+xml"/>
  <Override PartName="/ppt/activeX/activeX623.xml" ContentType="application/vnd.ms-office.activeX+xml"/>
  <Override PartName="/ppt/activeX/activeX624.xml" ContentType="application/vnd.ms-office.activeX+xml"/>
  <Override PartName="/ppt/activeX/activeX625.xml" ContentType="application/vnd.ms-office.activeX+xml"/>
  <Override PartName="/ppt/activeX/activeX626.xml" ContentType="application/vnd.ms-office.activeX+xml"/>
  <Override PartName="/ppt/activeX/activeX627.xml" ContentType="application/vnd.ms-office.activeX+xml"/>
  <Override PartName="/ppt/activeX/activeX628.xml" ContentType="application/vnd.ms-office.activeX+xml"/>
  <Override PartName="/ppt/activeX/activeX629.xml" ContentType="application/vnd.ms-office.activeX+xml"/>
  <Override PartName="/ppt/activeX/activeX630.xml" ContentType="application/vnd.ms-office.activeX+xml"/>
  <Override PartName="/ppt/activeX/activeX631.xml" ContentType="application/vnd.ms-office.activeX+xml"/>
  <Override PartName="/ppt/activeX/activeX632.xml" ContentType="application/vnd.ms-office.activeX+xml"/>
  <Override PartName="/ppt/activeX/activeX633.xml" ContentType="application/vnd.ms-office.activeX+xml"/>
  <Override PartName="/ppt/activeX/activeX634.xml" ContentType="application/vnd.ms-office.activeX+xml"/>
  <Override PartName="/ppt/activeX/activeX635.xml" ContentType="application/vnd.ms-office.activeX+xml"/>
  <Override PartName="/ppt/activeX/activeX636.xml" ContentType="application/vnd.ms-office.activeX+xml"/>
  <Override PartName="/ppt/activeX/activeX637.xml" ContentType="application/vnd.ms-office.activeX+xml"/>
  <Override PartName="/ppt/activeX/activeX638.xml" ContentType="application/vnd.ms-office.activeX+xml"/>
  <Override PartName="/ppt/activeX/activeX639.xml" ContentType="application/vnd.ms-office.activeX+xml"/>
  <Override PartName="/ppt/activeX/activeX640.xml" ContentType="application/vnd.ms-office.activeX+xml"/>
  <Override PartName="/ppt/activeX/activeX641.xml" ContentType="application/vnd.ms-office.activeX+xml"/>
  <Override PartName="/ppt/activeX/activeX642.xml" ContentType="application/vnd.ms-office.activeX+xml"/>
  <Override PartName="/ppt/activeX/activeX643.xml" ContentType="application/vnd.ms-office.activeX+xml"/>
  <Override PartName="/ppt/activeX/activeX644.xml" ContentType="application/vnd.ms-office.activeX+xml"/>
  <Override PartName="/ppt/activeX/activeX645.xml" ContentType="application/vnd.ms-office.activeX+xml"/>
  <Override PartName="/ppt/activeX/activeX646.xml" ContentType="application/vnd.ms-office.activeX+xml"/>
  <Override PartName="/ppt/activeX/activeX647.xml" ContentType="application/vnd.ms-office.activeX+xml"/>
  <Override PartName="/ppt/activeX/activeX648.xml" ContentType="application/vnd.ms-office.activeX+xml"/>
  <Override PartName="/ppt/activeX/activeX649.xml" ContentType="application/vnd.ms-office.activeX+xml"/>
  <Override PartName="/ppt/activeX/activeX650.xml" ContentType="application/vnd.ms-office.activeX+xml"/>
  <Override PartName="/ppt/activeX/activeX651.xml" ContentType="application/vnd.ms-office.activeX+xml"/>
  <Override PartName="/ppt/activeX/activeX652.xml" ContentType="application/vnd.ms-office.activeX+xml"/>
  <Override PartName="/ppt/activeX/activeX653.xml" ContentType="application/vnd.ms-office.activeX+xml"/>
  <Override PartName="/ppt/activeX/activeX654.xml" ContentType="application/vnd.ms-office.activeX+xml"/>
  <Override PartName="/ppt/activeX/activeX655.xml" ContentType="application/vnd.ms-office.activeX+xml"/>
  <Override PartName="/ppt/activeX/activeX656.xml" ContentType="application/vnd.ms-office.activeX+xml"/>
  <Override PartName="/ppt/activeX/activeX657.xml" ContentType="application/vnd.ms-office.activeX+xml"/>
  <Override PartName="/ppt/activeX/activeX658.xml" ContentType="application/vnd.ms-office.activeX+xml"/>
  <Override PartName="/ppt/activeX/activeX659.xml" ContentType="application/vnd.ms-office.activeX+xml"/>
  <Override PartName="/ppt/activeX/activeX660.xml" ContentType="application/vnd.ms-office.activeX+xml"/>
  <Override PartName="/ppt/activeX/activeX661.xml" ContentType="application/vnd.ms-office.activeX+xml"/>
  <Override PartName="/ppt/activeX/activeX662.xml" ContentType="application/vnd.ms-office.activeX+xml"/>
  <Override PartName="/ppt/activeX/activeX663.xml" ContentType="application/vnd.ms-office.activeX+xml"/>
  <Override PartName="/ppt/activeX/activeX664.xml" ContentType="application/vnd.ms-office.activeX+xml"/>
  <Override PartName="/ppt/activeX/activeX665.xml" ContentType="application/vnd.ms-office.activeX+xml"/>
  <Override PartName="/ppt/activeX/activeX666.xml" ContentType="application/vnd.ms-office.activeX+xml"/>
  <Override PartName="/ppt/activeX/activeX667.xml" ContentType="application/vnd.ms-office.activeX+xml"/>
  <Override PartName="/ppt/activeX/activeX668.xml" ContentType="application/vnd.ms-office.activeX+xml"/>
  <Override PartName="/ppt/activeX/activeX669.xml" ContentType="application/vnd.ms-office.activeX+xml"/>
  <Override PartName="/ppt/activeX/activeX670.xml" ContentType="application/vnd.ms-office.activeX+xml"/>
  <Override PartName="/ppt/activeX/activeX671.xml" ContentType="application/vnd.ms-office.activeX+xml"/>
  <Override PartName="/ppt/activeX/activeX672.xml" ContentType="application/vnd.ms-office.activeX+xml"/>
  <Override PartName="/ppt/activeX/activeX673.xml" ContentType="application/vnd.ms-office.activeX+xml"/>
  <Override PartName="/ppt/activeX/activeX674.xml" ContentType="application/vnd.ms-office.activeX+xml"/>
  <Override PartName="/ppt/activeX/activeX675.xml" ContentType="application/vnd.ms-office.activeX+xml"/>
  <Override PartName="/ppt/activeX/activeX676.xml" ContentType="application/vnd.ms-office.activeX+xml"/>
  <Override PartName="/ppt/activeX/activeX677.xml" ContentType="application/vnd.ms-office.activeX+xml"/>
  <Override PartName="/ppt/activeX/activeX678.xml" ContentType="application/vnd.ms-office.activeX+xml"/>
  <Override PartName="/ppt/activeX/activeX679.xml" ContentType="application/vnd.ms-office.activeX+xml"/>
  <Override PartName="/ppt/activeX/activeX680.xml" ContentType="application/vnd.ms-office.activeX+xml"/>
  <Override PartName="/ppt/activeX/activeX681.xml" ContentType="application/vnd.ms-office.activeX+xml"/>
  <Override PartName="/ppt/activeX/activeX682.xml" ContentType="application/vnd.ms-office.activeX+xml"/>
  <Override PartName="/ppt/activeX/activeX683.xml" ContentType="application/vnd.ms-office.activeX+xml"/>
  <Override PartName="/ppt/activeX/activeX684.xml" ContentType="application/vnd.ms-office.activeX+xml"/>
  <Override PartName="/ppt/activeX/activeX685.xml" ContentType="application/vnd.ms-office.activeX+xml"/>
  <Override PartName="/ppt/activeX/activeX686.xml" ContentType="application/vnd.ms-office.activeX+xml"/>
  <Override PartName="/ppt/activeX/activeX687.xml" ContentType="application/vnd.ms-office.activeX+xml"/>
  <Override PartName="/ppt/activeX/activeX688.xml" ContentType="application/vnd.ms-office.activeX+xml"/>
  <Override PartName="/ppt/activeX/activeX689.xml" ContentType="application/vnd.ms-office.activeX+xml"/>
  <Override PartName="/ppt/activeX/activeX690.xml" ContentType="application/vnd.ms-office.activeX+xml"/>
  <Override PartName="/ppt/activeX/activeX691.xml" ContentType="application/vnd.ms-office.activeX+xml"/>
  <Override PartName="/ppt/activeX/activeX692.xml" ContentType="application/vnd.ms-office.activeX+xml"/>
  <Override PartName="/ppt/activeX/activeX693.xml" ContentType="application/vnd.ms-office.activeX+xml"/>
  <Override PartName="/ppt/activeX/activeX694.xml" ContentType="application/vnd.ms-office.activeX+xml"/>
  <Override PartName="/ppt/activeX/activeX695.xml" ContentType="application/vnd.ms-office.activeX+xml"/>
  <Override PartName="/ppt/activeX/activeX696.xml" ContentType="application/vnd.ms-office.activeX+xml"/>
  <Override PartName="/ppt/activeX/activeX697.xml" ContentType="application/vnd.ms-office.activeX+xml"/>
  <Override PartName="/ppt/activeX/activeX698.xml" ContentType="application/vnd.ms-office.activeX+xml"/>
  <Override PartName="/ppt/activeX/activeX699.xml" ContentType="application/vnd.ms-office.activeX+xml"/>
  <Override PartName="/ppt/activeX/activeX700.xml" ContentType="application/vnd.ms-office.activeX+xml"/>
  <Override PartName="/ppt/activeX/activeX701.xml" ContentType="application/vnd.ms-office.activeX+xml"/>
  <Override PartName="/ppt/activeX/activeX702.xml" ContentType="application/vnd.ms-office.activeX+xml"/>
  <Override PartName="/ppt/activeX/activeX703.xml" ContentType="application/vnd.ms-office.activeX+xml"/>
  <Override PartName="/ppt/activeX/activeX704.xml" ContentType="application/vnd.ms-office.activeX+xml"/>
  <Override PartName="/ppt/activeX/activeX705.xml" ContentType="application/vnd.ms-office.activeX+xml"/>
  <Override PartName="/ppt/activeX/activeX706.xml" ContentType="application/vnd.ms-office.activeX+xml"/>
  <Override PartName="/ppt/activeX/activeX707.xml" ContentType="application/vnd.ms-office.activeX+xml"/>
  <Override PartName="/ppt/activeX/activeX708.xml" ContentType="application/vnd.ms-office.activeX+xml"/>
  <Override PartName="/ppt/activeX/activeX709.xml" ContentType="application/vnd.ms-office.activeX+xml"/>
  <Override PartName="/ppt/activeX/activeX710.xml" ContentType="application/vnd.ms-office.activeX+xml"/>
  <Override PartName="/ppt/activeX/activeX711.xml" ContentType="application/vnd.ms-office.activeX+xml"/>
  <Override PartName="/ppt/activeX/activeX712.xml" ContentType="application/vnd.ms-office.activeX+xml"/>
  <Override PartName="/ppt/activeX/activeX713.xml" ContentType="application/vnd.ms-office.activeX+xml"/>
  <Override PartName="/ppt/activeX/activeX714.xml" ContentType="application/vnd.ms-office.activeX+xml"/>
  <Override PartName="/ppt/activeX/activeX715.xml" ContentType="application/vnd.ms-office.activeX+xml"/>
  <Override PartName="/ppt/activeX/activeX716.xml" ContentType="application/vnd.ms-office.activeX+xml"/>
  <Override PartName="/ppt/activeX/activeX717.xml" ContentType="application/vnd.ms-office.activeX+xml"/>
  <Override PartName="/ppt/activeX/activeX718.xml" ContentType="application/vnd.ms-office.activeX+xml"/>
  <Override PartName="/ppt/activeX/activeX719.xml" ContentType="application/vnd.ms-office.activeX+xml"/>
  <Override PartName="/ppt/activeX/activeX720.xml" ContentType="application/vnd.ms-office.activeX+xml"/>
  <Override PartName="/ppt/activeX/activeX721.xml" ContentType="application/vnd.ms-office.activeX+xml"/>
  <Override PartName="/ppt/activeX/activeX722.xml" ContentType="application/vnd.ms-office.activeX+xml"/>
  <Override PartName="/ppt/activeX/activeX723.xml" ContentType="application/vnd.ms-office.activeX+xml"/>
  <Override PartName="/ppt/activeX/activeX724.xml" ContentType="application/vnd.ms-office.activeX+xml"/>
  <Override PartName="/ppt/activeX/activeX725.xml" ContentType="application/vnd.ms-office.activeX+xml"/>
  <Override PartName="/ppt/activeX/activeX726.xml" ContentType="application/vnd.ms-office.activeX+xml"/>
  <Override PartName="/ppt/activeX/activeX727.xml" ContentType="application/vnd.ms-office.activeX+xml"/>
  <Override PartName="/ppt/activeX/activeX728.xml" ContentType="application/vnd.ms-office.activeX+xml"/>
  <Override PartName="/ppt/activeX/activeX729.xml" ContentType="application/vnd.ms-office.activeX+xml"/>
  <Override PartName="/ppt/activeX/activeX730.xml" ContentType="application/vnd.ms-office.activeX+xml"/>
  <Override PartName="/ppt/activeX/activeX731.xml" ContentType="application/vnd.ms-office.activeX+xml"/>
  <Override PartName="/ppt/activeX/activeX732.xml" ContentType="application/vnd.ms-office.activeX+xml"/>
  <Override PartName="/ppt/activeX/activeX733.xml" ContentType="application/vnd.ms-office.activeX+xml"/>
  <Override PartName="/ppt/activeX/activeX734.xml" ContentType="application/vnd.ms-office.activeX+xml"/>
  <Override PartName="/ppt/activeX/activeX735.xml" ContentType="application/vnd.ms-office.activeX+xml"/>
  <Override PartName="/ppt/activeX/activeX736.xml" ContentType="application/vnd.ms-office.activeX+xml"/>
  <Override PartName="/ppt/activeX/activeX737.xml" ContentType="application/vnd.ms-office.activeX+xml"/>
  <Override PartName="/ppt/activeX/activeX738.xml" ContentType="application/vnd.ms-office.activeX+xml"/>
  <Override PartName="/ppt/activeX/activeX739.xml" ContentType="application/vnd.ms-office.activeX+xml"/>
  <Override PartName="/ppt/activeX/activeX740.xml" ContentType="application/vnd.ms-office.activeX+xml"/>
  <Override PartName="/ppt/activeX/activeX741.xml" ContentType="application/vnd.ms-office.activeX+xml"/>
  <Override PartName="/ppt/activeX/activeX742.xml" ContentType="application/vnd.ms-office.activeX+xml"/>
  <Override PartName="/ppt/activeX/activeX743.xml" ContentType="application/vnd.ms-office.activeX+xml"/>
  <Override PartName="/ppt/activeX/activeX744.xml" ContentType="application/vnd.ms-office.activeX+xml"/>
  <Override PartName="/ppt/activeX/activeX745.xml" ContentType="application/vnd.ms-office.activeX+xml"/>
  <Override PartName="/ppt/activeX/activeX746.xml" ContentType="application/vnd.ms-office.activeX+xml"/>
  <Override PartName="/ppt/activeX/activeX747.xml" ContentType="application/vnd.ms-office.activeX+xml"/>
  <Override PartName="/ppt/activeX/activeX748.xml" ContentType="application/vnd.ms-office.activeX+xml"/>
  <Override PartName="/ppt/activeX/activeX749.xml" ContentType="application/vnd.ms-office.activeX+xml"/>
  <Override PartName="/ppt/activeX/activeX750.xml" ContentType="application/vnd.ms-office.activeX+xml"/>
  <Override PartName="/ppt/activeX/activeX751.xml" ContentType="application/vnd.ms-office.activeX+xml"/>
  <Override PartName="/ppt/activeX/activeX752.xml" ContentType="application/vnd.ms-office.activeX+xml"/>
  <Override PartName="/ppt/activeX/activeX753.xml" ContentType="application/vnd.ms-office.activeX+xml"/>
  <Override PartName="/ppt/activeX/activeX754.xml" ContentType="application/vnd.ms-office.activeX+xml"/>
  <Override PartName="/ppt/activeX/activeX755.xml" ContentType="application/vnd.ms-office.activeX+xml"/>
  <Override PartName="/ppt/activeX/activeX756.xml" ContentType="application/vnd.ms-office.activeX+xml"/>
  <Override PartName="/ppt/activeX/activeX757.xml" ContentType="application/vnd.ms-office.activeX+xml"/>
  <Override PartName="/ppt/activeX/activeX758.xml" ContentType="application/vnd.ms-office.activeX+xml"/>
  <Override PartName="/ppt/activeX/activeX759.xml" ContentType="application/vnd.ms-office.activeX+xml"/>
  <Override PartName="/ppt/activeX/activeX760.xml" ContentType="application/vnd.ms-office.activeX+xml"/>
  <Override PartName="/ppt/activeX/activeX761.xml" ContentType="application/vnd.ms-office.activeX+xml"/>
  <Override PartName="/ppt/activeX/activeX762.xml" ContentType="application/vnd.ms-office.activeX+xml"/>
  <Override PartName="/ppt/activeX/activeX763.xml" ContentType="application/vnd.ms-office.activeX+xml"/>
  <Override PartName="/ppt/activeX/activeX764.xml" ContentType="application/vnd.ms-office.activeX+xml"/>
  <Override PartName="/ppt/activeX/activeX765.xml" ContentType="application/vnd.ms-office.activeX+xml"/>
  <Override PartName="/ppt/activeX/activeX766.xml" ContentType="application/vnd.ms-office.activeX+xml"/>
  <Override PartName="/ppt/activeX/activeX767.xml" ContentType="application/vnd.ms-office.activeX+xml"/>
  <Override PartName="/ppt/activeX/activeX768.xml" ContentType="application/vnd.ms-office.activeX+xml"/>
  <Override PartName="/ppt/activeX/activeX769.xml" ContentType="application/vnd.ms-office.activeX+xml"/>
  <Override PartName="/ppt/activeX/activeX770.xml" ContentType="application/vnd.ms-office.activeX+xml"/>
  <Override PartName="/ppt/activeX/activeX771.xml" ContentType="application/vnd.ms-office.activeX+xml"/>
  <Override PartName="/ppt/activeX/activeX772.xml" ContentType="application/vnd.ms-office.activeX+xml"/>
  <Override PartName="/ppt/activeX/activeX773.xml" ContentType="application/vnd.ms-office.activeX+xml"/>
  <Override PartName="/ppt/activeX/activeX774.xml" ContentType="application/vnd.ms-office.activeX+xml"/>
  <Override PartName="/ppt/activeX/activeX775.xml" ContentType="application/vnd.ms-office.activeX+xml"/>
  <Override PartName="/ppt/activeX/activeX776.xml" ContentType="application/vnd.ms-office.activeX+xml"/>
  <Override PartName="/ppt/activeX/activeX777.xml" ContentType="application/vnd.ms-office.activeX+xml"/>
  <Override PartName="/ppt/activeX/activeX778.xml" ContentType="application/vnd.ms-office.activeX+xml"/>
  <Override PartName="/ppt/activeX/activeX779.xml" ContentType="application/vnd.ms-office.activeX+xml"/>
  <Override PartName="/ppt/activeX/activeX780.xml" ContentType="application/vnd.ms-office.activeX+xml"/>
  <Override PartName="/ppt/activeX/activeX781.xml" ContentType="application/vnd.ms-office.activeX+xml"/>
  <Override PartName="/ppt/activeX/activeX782.xml" ContentType="application/vnd.ms-office.activeX+xml"/>
  <Override PartName="/ppt/activeX/activeX783.xml" ContentType="application/vnd.ms-office.activeX+xml"/>
  <Override PartName="/ppt/activeX/activeX784.xml" ContentType="application/vnd.ms-office.activeX+xml"/>
  <Override PartName="/ppt/activeX/activeX785.xml" ContentType="application/vnd.ms-office.activeX+xml"/>
  <Override PartName="/ppt/activeX/activeX786.xml" ContentType="application/vnd.ms-office.activeX+xml"/>
  <Override PartName="/ppt/activeX/activeX787.xml" ContentType="application/vnd.ms-office.activeX+xml"/>
  <Override PartName="/ppt/activeX/activeX788.xml" ContentType="application/vnd.ms-office.activeX+xml"/>
  <Override PartName="/ppt/activeX/activeX789.xml" ContentType="application/vnd.ms-office.activeX+xml"/>
  <Override PartName="/ppt/activeX/activeX790.xml" ContentType="application/vnd.ms-office.activeX+xml"/>
  <Override PartName="/ppt/activeX/activeX791.xml" ContentType="application/vnd.ms-office.activeX+xml"/>
  <Override PartName="/ppt/activeX/activeX792.xml" ContentType="application/vnd.ms-office.activeX+xml"/>
  <Override PartName="/ppt/activeX/activeX793.xml" ContentType="application/vnd.ms-office.activeX+xml"/>
  <Override PartName="/ppt/activeX/activeX794.xml" ContentType="application/vnd.ms-office.activeX+xml"/>
  <Override PartName="/ppt/activeX/activeX795.xml" ContentType="application/vnd.ms-office.activeX+xml"/>
  <Override PartName="/ppt/activeX/activeX796.xml" ContentType="application/vnd.ms-office.activeX+xml"/>
  <Override PartName="/ppt/activeX/activeX797.xml" ContentType="application/vnd.ms-office.activeX+xml"/>
  <Override PartName="/ppt/activeX/activeX798.xml" ContentType="application/vnd.ms-office.activeX+xml"/>
  <Override PartName="/ppt/activeX/activeX799.xml" ContentType="application/vnd.ms-office.activeX+xml"/>
  <Override PartName="/ppt/activeX/activeX800.xml" ContentType="application/vnd.ms-office.activeX+xml"/>
  <Override PartName="/ppt/activeX/activeX801.xml" ContentType="application/vnd.ms-office.activeX+xml"/>
  <Override PartName="/ppt/activeX/activeX802.xml" ContentType="application/vnd.ms-office.activeX+xml"/>
  <Override PartName="/ppt/activeX/activeX803.xml" ContentType="application/vnd.ms-office.activeX+xml"/>
  <Override PartName="/ppt/activeX/activeX804.xml" ContentType="application/vnd.ms-office.activeX+xml"/>
  <Override PartName="/ppt/activeX/activeX805.xml" ContentType="application/vnd.ms-office.activeX+xml"/>
  <Override PartName="/ppt/activeX/activeX806.xml" ContentType="application/vnd.ms-office.activeX+xml"/>
  <Override PartName="/ppt/activeX/activeX807.xml" ContentType="application/vnd.ms-office.activeX+xml"/>
  <Override PartName="/ppt/activeX/activeX808.xml" ContentType="application/vnd.ms-office.activeX+xml"/>
  <Override PartName="/ppt/activeX/activeX809.xml" ContentType="application/vnd.ms-office.activeX+xml"/>
  <Override PartName="/ppt/activeX/activeX810.xml" ContentType="application/vnd.ms-office.activeX+xml"/>
  <Override PartName="/ppt/activeX/activeX811.xml" ContentType="application/vnd.ms-office.activeX+xml"/>
  <Override PartName="/ppt/activeX/activeX812.xml" ContentType="application/vnd.ms-office.activeX+xml"/>
  <Override PartName="/ppt/activeX/activeX813.xml" ContentType="application/vnd.ms-office.activeX+xml"/>
  <Override PartName="/ppt/activeX/activeX814.xml" ContentType="application/vnd.ms-office.activeX+xml"/>
  <Override PartName="/ppt/activeX/activeX815.xml" ContentType="application/vnd.ms-office.activeX+xml"/>
  <Override PartName="/ppt/activeX/activeX816.xml" ContentType="application/vnd.ms-office.activeX+xml"/>
  <Override PartName="/ppt/activeX/activeX817.xml" ContentType="application/vnd.ms-office.activeX+xml"/>
  <Override PartName="/ppt/activeX/activeX818.xml" ContentType="application/vnd.ms-office.activeX+xml"/>
  <Override PartName="/ppt/activeX/activeX819.xml" ContentType="application/vnd.ms-office.activeX+xml"/>
  <Override PartName="/ppt/activeX/activeX820.xml" ContentType="application/vnd.ms-office.activeX+xml"/>
  <Override PartName="/ppt/activeX/activeX821.xml" ContentType="application/vnd.ms-office.activeX+xml"/>
  <Override PartName="/ppt/activeX/activeX822.xml" ContentType="application/vnd.ms-office.activeX+xml"/>
  <Override PartName="/ppt/activeX/activeX823.xml" ContentType="application/vnd.ms-office.activeX+xml"/>
  <Override PartName="/ppt/activeX/activeX824.xml" ContentType="application/vnd.ms-office.activeX+xml"/>
  <Override PartName="/ppt/activeX/activeX825.xml" ContentType="application/vnd.ms-office.activeX+xml"/>
  <Override PartName="/ppt/activeX/activeX826.xml" ContentType="application/vnd.ms-office.activeX+xml"/>
  <Override PartName="/ppt/activeX/activeX827.xml" ContentType="application/vnd.ms-office.activeX+xml"/>
  <Override PartName="/ppt/activeX/activeX828.xml" ContentType="application/vnd.ms-office.activeX+xml"/>
  <Override PartName="/ppt/activeX/activeX829.xml" ContentType="application/vnd.ms-office.activeX+xml"/>
  <Override PartName="/ppt/activeX/activeX830.xml" ContentType="application/vnd.ms-office.activeX+xml"/>
  <Override PartName="/ppt/activeX/activeX831.xml" ContentType="application/vnd.ms-office.activeX+xml"/>
  <Override PartName="/ppt/activeX/activeX832.xml" ContentType="application/vnd.ms-office.activeX+xml"/>
  <Override PartName="/ppt/activeX/activeX833.xml" ContentType="application/vnd.ms-office.activeX+xml"/>
  <Override PartName="/ppt/activeX/activeX834.xml" ContentType="application/vnd.ms-office.activeX+xml"/>
  <Override PartName="/ppt/activeX/activeX835.xml" ContentType="application/vnd.ms-office.activeX+xml"/>
  <Override PartName="/ppt/activeX/activeX836.xml" ContentType="application/vnd.ms-office.activeX+xml"/>
  <Override PartName="/ppt/activeX/activeX837.xml" ContentType="application/vnd.ms-office.activeX+xml"/>
  <Override PartName="/ppt/activeX/activeX838.xml" ContentType="application/vnd.ms-office.activeX+xml"/>
  <Override PartName="/ppt/activeX/activeX839.xml" ContentType="application/vnd.ms-office.activeX+xml"/>
  <Override PartName="/ppt/activeX/activeX840.xml" ContentType="application/vnd.ms-office.activeX+xml"/>
  <Override PartName="/ppt/activeX/activeX841.xml" ContentType="application/vnd.ms-office.activeX+xml"/>
  <Override PartName="/ppt/activeX/activeX842.xml" ContentType="application/vnd.ms-office.activeX+xml"/>
  <Override PartName="/ppt/activeX/activeX843.xml" ContentType="application/vnd.ms-office.activeX+xml"/>
  <Override PartName="/ppt/activeX/activeX844.xml" ContentType="application/vnd.ms-office.activeX+xml"/>
  <Override PartName="/ppt/activeX/activeX845.xml" ContentType="application/vnd.ms-office.activeX+xml"/>
  <Override PartName="/ppt/activeX/activeX846.xml" ContentType="application/vnd.ms-office.activeX+xml"/>
  <Override PartName="/ppt/activeX/activeX847.xml" ContentType="application/vnd.ms-office.activeX+xml"/>
  <Override PartName="/ppt/activeX/activeX848.xml" ContentType="application/vnd.ms-office.activeX+xml"/>
  <Override PartName="/ppt/activeX/activeX849.xml" ContentType="application/vnd.ms-office.activeX+xml"/>
  <Override PartName="/ppt/activeX/activeX850.xml" ContentType="application/vnd.ms-office.activeX+xml"/>
  <Override PartName="/ppt/activeX/activeX851.xml" ContentType="application/vnd.ms-office.activeX+xml"/>
  <Override PartName="/ppt/activeX/activeX852.xml" ContentType="application/vnd.ms-office.activeX+xml"/>
  <Override PartName="/ppt/activeX/activeX853.xml" ContentType="application/vnd.ms-office.activeX+xml"/>
  <Override PartName="/ppt/activeX/activeX854.xml" ContentType="application/vnd.ms-office.activeX+xml"/>
  <Override PartName="/ppt/activeX/activeX855.xml" ContentType="application/vnd.ms-office.activeX+xml"/>
  <Override PartName="/ppt/activeX/activeX856.xml" ContentType="application/vnd.ms-office.activeX+xml"/>
  <Override PartName="/ppt/activeX/activeX857.xml" ContentType="application/vnd.ms-office.activeX+xml"/>
  <Override PartName="/ppt/activeX/activeX858.xml" ContentType="application/vnd.ms-office.activeX+xml"/>
  <Override PartName="/ppt/activeX/activeX859.xml" ContentType="application/vnd.ms-office.activeX+xml"/>
  <Override PartName="/ppt/activeX/activeX860.xml" ContentType="application/vnd.ms-office.activeX+xml"/>
  <Override PartName="/ppt/activeX/activeX861.xml" ContentType="application/vnd.ms-office.activeX+xml"/>
  <Override PartName="/ppt/activeX/activeX862.xml" ContentType="application/vnd.ms-office.activeX+xml"/>
  <Override PartName="/ppt/activeX/activeX863.xml" ContentType="application/vnd.ms-office.activeX+xml"/>
  <Override PartName="/ppt/activeX/activeX864.xml" ContentType="application/vnd.ms-office.activeX+xml"/>
  <Override PartName="/ppt/activeX/activeX865.xml" ContentType="application/vnd.ms-office.activeX+xml"/>
  <Override PartName="/ppt/activeX/activeX866.xml" ContentType="application/vnd.ms-office.activeX+xml"/>
  <Override PartName="/ppt/activeX/activeX867.xml" ContentType="application/vnd.ms-office.activeX+xml"/>
  <Override PartName="/ppt/activeX/activeX868.xml" ContentType="application/vnd.ms-office.activeX+xml"/>
  <Override PartName="/ppt/activeX/activeX869.xml" ContentType="application/vnd.ms-office.activeX+xml"/>
  <Override PartName="/ppt/activeX/activeX870.xml" ContentType="application/vnd.ms-office.activeX+xml"/>
  <Override PartName="/ppt/activeX/activeX871.xml" ContentType="application/vnd.ms-office.activeX+xml"/>
  <Override PartName="/ppt/activeX/activeX872.xml" ContentType="application/vnd.ms-office.activeX+xml"/>
  <Override PartName="/ppt/activeX/activeX873.xml" ContentType="application/vnd.ms-office.activeX+xml"/>
  <Override PartName="/ppt/activeX/activeX874.xml" ContentType="application/vnd.ms-office.activeX+xml"/>
  <Override PartName="/ppt/activeX/activeX875.xml" ContentType="application/vnd.ms-office.activeX+xml"/>
  <Override PartName="/ppt/activeX/activeX876.xml" ContentType="application/vnd.ms-office.activeX+xml"/>
  <Override PartName="/ppt/activeX/activeX877.xml" ContentType="application/vnd.ms-office.activeX+xml"/>
  <Override PartName="/ppt/activeX/activeX878.xml" ContentType="application/vnd.ms-office.activeX+xml"/>
  <Override PartName="/ppt/activeX/activeX879.xml" ContentType="application/vnd.ms-office.activeX+xml"/>
  <Override PartName="/ppt/activeX/activeX880.xml" ContentType="application/vnd.ms-office.activeX+xml"/>
  <Override PartName="/ppt/activeX/activeX881.xml" ContentType="application/vnd.ms-office.activeX+xml"/>
  <Override PartName="/ppt/activeX/activeX882.xml" ContentType="application/vnd.ms-office.activeX+xml"/>
  <Override PartName="/ppt/activeX/activeX883.xml" ContentType="application/vnd.ms-office.activeX+xml"/>
  <Override PartName="/ppt/activeX/activeX884.xml" ContentType="application/vnd.ms-office.activeX+xml"/>
  <Override PartName="/ppt/activeX/activeX885.xml" ContentType="application/vnd.ms-office.activeX+xml"/>
  <Override PartName="/ppt/activeX/activeX886.xml" ContentType="application/vnd.ms-office.activeX+xml"/>
  <Override PartName="/ppt/activeX/activeX887.xml" ContentType="application/vnd.ms-office.activeX+xml"/>
  <Override PartName="/ppt/activeX/activeX888.xml" ContentType="application/vnd.ms-office.activeX+xml"/>
  <Override PartName="/ppt/activeX/activeX889.xml" ContentType="application/vnd.ms-office.activeX+xml"/>
  <Override PartName="/ppt/activeX/activeX890.xml" ContentType="application/vnd.ms-office.activeX+xml"/>
  <Override PartName="/ppt/activeX/activeX891.xml" ContentType="application/vnd.ms-office.activeX+xml"/>
  <Override PartName="/ppt/activeX/activeX892.xml" ContentType="application/vnd.ms-office.activeX+xml"/>
  <Override PartName="/ppt/activeX/activeX893.xml" ContentType="application/vnd.ms-office.activeX+xml"/>
  <Override PartName="/ppt/activeX/activeX894.xml" ContentType="application/vnd.ms-office.activeX+xml"/>
  <Override PartName="/ppt/activeX/activeX895.xml" ContentType="application/vnd.ms-office.activeX+xml"/>
  <Override PartName="/ppt/activeX/activeX896.xml" ContentType="application/vnd.ms-office.activeX+xml"/>
  <Override PartName="/ppt/activeX/activeX897.xml" ContentType="application/vnd.ms-office.activeX+xml"/>
  <Override PartName="/ppt/activeX/activeX898.xml" ContentType="application/vnd.ms-office.activeX+xml"/>
  <Override PartName="/ppt/activeX/activeX899.xml" ContentType="application/vnd.ms-office.activeX+xml"/>
  <Override PartName="/ppt/activeX/activeX900.xml" ContentType="application/vnd.ms-office.activeX+xml"/>
  <Override PartName="/ppt/activeX/activeX901.xml" ContentType="application/vnd.ms-office.activeX+xml"/>
  <Override PartName="/ppt/activeX/activeX902.xml" ContentType="application/vnd.ms-office.activeX+xml"/>
  <Override PartName="/ppt/activeX/activeX903.xml" ContentType="application/vnd.ms-office.activeX+xml"/>
  <Override PartName="/ppt/activeX/activeX904.xml" ContentType="application/vnd.ms-office.activeX+xml"/>
  <Override PartName="/ppt/activeX/activeX905.xml" ContentType="application/vnd.ms-office.activeX+xml"/>
  <Override PartName="/ppt/activeX/activeX906.xml" ContentType="application/vnd.ms-office.activeX+xml"/>
  <Override PartName="/ppt/activeX/activeX907.xml" ContentType="application/vnd.ms-office.activeX+xml"/>
  <Override PartName="/ppt/activeX/activeX908.xml" ContentType="application/vnd.ms-office.activeX+xml"/>
  <Override PartName="/ppt/activeX/activeX909.xml" ContentType="application/vnd.ms-office.activeX+xml"/>
  <Override PartName="/ppt/activeX/activeX910.xml" ContentType="application/vnd.ms-office.activeX+xml"/>
  <Override PartName="/ppt/activeX/activeX911.xml" ContentType="application/vnd.ms-office.activeX+xml"/>
  <Override PartName="/ppt/activeX/activeX912.xml" ContentType="application/vnd.ms-office.activeX+xml"/>
  <Override PartName="/ppt/activeX/activeX913.xml" ContentType="application/vnd.ms-office.activeX+xml"/>
  <Override PartName="/ppt/activeX/activeX914.xml" ContentType="application/vnd.ms-office.activeX+xml"/>
  <Override PartName="/ppt/activeX/activeX915.xml" ContentType="application/vnd.ms-office.activeX+xml"/>
  <Override PartName="/ppt/activeX/activeX916.xml" ContentType="application/vnd.ms-office.activeX+xml"/>
  <Override PartName="/ppt/activeX/activeX917.xml" ContentType="application/vnd.ms-office.activeX+xml"/>
  <Override PartName="/ppt/activeX/activeX918.xml" ContentType="application/vnd.ms-office.activeX+xml"/>
  <Override PartName="/ppt/activeX/activeX919.xml" ContentType="application/vnd.ms-office.activeX+xml"/>
  <Override PartName="/ppt/activeX/activeX920.xml" ContentType="application/vnd.ms-office.activeX+xml"/>
  <Override PartName="/ppt/activeX/activeX921.xml" ContentType="application/vnd.ms-office.activeX+xml"/>
  <Override PartName="/ppt/activeX/activeX922.xml" ContentType="application/vnd.ms-office.activeX+xml"/>
  <Override PartName="/ppt/activeX/activeX923.xml" ContentType="application/vnd.ms-office.activeX+xml"/>
  <Override PartName="/ppt/activeX/activeX924.xml" ContentType="application/vnd.ms-office.activeX+xml"/>
  <Override PartName="/ppt/activeX/activeX925.xml" ContentType="application/vnd.ms-office.activeX+xml"/>
  <Override PartName="/ppt/activeX/activeX926.xml" ContentType="application/vnd.ms-office.activeX+xml"/>
  <Override PartName="/ppt/activeX/activeX927.xml" ContentType="application/vnd.ms-office.activeX+xml"/>
  <Override PartName="/ppt/activeX/activeX928.xml" ContentType="application/vnd.ms-office.activeX+xml"/>
  <Override PartName="/ppt/activeX/activeX929.xml" ContentType="application/vnd.ms-office.activeX+xml"/>
  <Override PartName="/ppt/activeX/activeX930.xml" ContentType="application/vnd.ms-office.activeX+xml"/>
  <Override PartName="/ppt/activeX/activeX931.xml" ContentType="application/vnd.ms-office.activeX+xml"/>
  <Override PartName="/ppt/activeX/activeX932.xml" ContentType="application/vnd.ms-office.activeX+xml"/>
  <Override PartName="/ppt/activeX/activeX933.xml" ContentType="application/vnd.ms-office.activeX+xml"/>
  <Override PartName="/ppt/activeX/activeX934.xml" ContentType="application/vnd.ms-office.activeX+xml"/>
  <Override PartName="/ppt/activeX/activeX935.xml" ContentType="application/vnd.ms-office.activeX+xml"/>
  <Override PartName="/ppt/activeX/activeX936.xml" ContentType="application/vnd.ms-office.activeX+xml"/>
  <Override PartName="/ppt/activeX/activeX937.xml" ContentType="application/vnd.ms-office.activeX+xml"/>
  <Override PartName="/ppt/activeX/activeX938.xml" ContentType="application/vnd.ms-office.activeX+xml"/>
  <Override PartName="/ppt/activeX/activeX939.xml" ContentType="application/vnd.ms-office.activeX+xml"/>
  <Override PartName="/ppt/activeX/activeX940.xml" ContentType="application/vnd.ms-office.activeX+xml"/>
  <Override PartName="/ppt/activeX/activeX941.xml" ContentType="application/vnd.ms-office.activeX+xml"/>
  <Override PartName="/ppt/activeX/activeX942.xml" ContentType="application/vnd.ms-office.activeX+xml"/>
  <Override PartName="/ppt/activeX/activeX943.xml" ContentType="application/vnd.ms-office.activeX+xml"/>
  <Override PartName="/ppt/activeX/activeX944.xml" ContentType="application/vnd.ms-office.activeX+xml"/>
  <Override PartName="/ppt/activeX/activeX945.xml" ContentType="application/vnd.ms-office.activeX+xml"/>
  <Override PartName="/ppt/activeX/activeX946.xml" ContentType="application/vnd.ms-office.activeX+xml"/>
  <Override PartName="/ppt/activeX/activeX947.xml" ContentType="application/vnd.ms-office.activeX+xml"/>
  <Override PartName="/ppt/activeX/activeX948.xml" ContentType="application/vnd.ms-office.activeX+xml"/>
  <Override PartName="/ppt/activeX/activeX949.xml" ContentType="application/vnd.ms-office.activeX+xml"/>
  <Override PartName="/ppt/activeX/activeX950.xml" ContentType="application/vnd.ms-office.activeX+xml"/>
  <Override PartName="/ppt/activeX/activeX951.xml" ContentType="application/vnd.ms-office.activeX+xml"/>
  <Override PartName="/ppt/activeX/activeX952.xml" ContentType="application/vnd.ms-office.activeX+xml"/>
  <Override PartName="/ppt/activeX/activeX953.xml" ContentType="application/vnd.ms-office.activeX+xml"/>
  <Override PartName="/ppt/activeX/activeX954.xml" ContentType="application/vnd.ms-office.activeX+xml"/>
  <Override PartName="/ppt/activeX/activeX955.xml" ContentType="application/vnd.ms-office.activeX+xml"/>
  <Override PartName="/ppt/activeX/activeX956.xml" ContentType="application/vnd.ms-office.activeX+xml"/>
  <Override PartName="/ppt/activeX/activeX957.xml" ContentType="application/vnd.ms-office.activeX+xml"/>
  <Override PartName="/ppt/activeX/activeX958.xml" ContentType="application/vnd.ms-office.activeX+xml"/>
  <Override PartName="/ppt/activeX/activeX959.xml" ContentType="application/vnd.ms-office.activeX+xml"/>
  <Override PartName="/ppt/activeX/activeX960.xml" ContentType="application/vnd.ms-office.activeX+xml"/>
  <Override PartName="/ppt/activeX/activeX961.xml" ContentType="application/vnd.ms-office.activeX+xml"/>
  <Override PartName="/ppt/activeX/activeX962.xml" ContentType="application/vnd.ms-office.activeX+xml"/>
  <Override PartName="/ppt/activeX/activeX963.xml" ContentType="application/vnd.ms-office.activeX+xml"/>
  <Override PartName="/ppt/activeX/activeX964.xml" ContentType="application/vnd.ms-office.activeX+xml"/>
  <Override PartName="/ppt/activeX/activeX965.xml" ContentType="application/vnd.ms-office.activeX+xml"/>
  <Override PartName="/ppt/activeX/activeX966.xml" ContentType="application/vnd.ms-office.activeX+xml"/>
  <Override PartName="/ppt/activeX/activeX967.xml" ContentType="application/vnd.ms-office.activeX+xml"/>
  <Override PartName="/ppt/activeX/activeX968.xml" ContentType="application/vnd.ms-office.activeX+xml"/>
  <Override PartName="/ppt/activeX/activeX969.xml" ContentType="application/vnd.ms-office.activeX+xml"/>
  <Override PartName="/ppt/activeX/activeX970.xml" ContentType="application/vnd.ms-office.activeX+xml"/>
  <Override PartName="/ppt/activeX/activeX971.xml" ContentType="application/vnd.ms-office.activeX+xml"/>
  <Override PartName="/ppt/activeX/activeX972.xml" ContentType="application/vnd.ms-office.activeX+xml"/>
  <Override PartName="/ppt/activeX/activeX973.xml" ContentType="application/vnd.ms-office.activeX+xml"/>
  <Override PartName="/ppt/activeX/activeX974.xml" ContentType="application/vnd.ms-office.activeX+xml"/>
  <Override PartName="/ppt/activeX/activeX975.xml" ContentType="application/vnd.ms-office.activeX+xml"/>
  <Override PartName="/ppt/activeX/activeX976.xml" ContentType="application/vnd.ms-office.activeX+xml"/>
  <Override PartName="/ppt/activeX/activeX977.xml" ContentType="application/vnd.ms-office.activeX+xml"/>
  <Override PartName="/ppt/activeX/activeX978.xml" ContentType="application/vnd.ms-office.activeX+xml"/>
  <Override PartName="/ppt/activeX/activeX979.xml" ContentType="application/vnd.ms-office.activeX+xml"/>
  <Override PartName="/ppt/activeX/activeX980.xml" ContentType="application/vnd.ms-office.activeX+xml"/>
  <Override PartName="/ppt/activeX/activeX981.xml" ContentType="application/vnd.ms-office.activeX+xml"/>
  <Override PartName="/ppt/activeX/activeX982.xml" ContentType="application/vnd.ms-office.activeX+xml"/>
  <Override PartName="/ppt/activeX/activeX983.xml" ContentType="application/vnd.ms-office.activeX+xml"/>
  <Override PartName="/ppt/activeX/activeX984.xml" ContentType="application/vnd.ms-office.activeX+xml"/>
  <Override PartName="/ppt/activeX/activeX985.xml" ContentType="application/vnd.ms-office.activeX+xml"/>
  <Override PartName="/ppt/activeX/activeX986.xml" ContentType="application/vnd.ms-office.activeX+xml"/>
  <Override PartName="/ppt/activeX/activeX987.xml" ContentType="application/vnd.ms-office.activeX+xml"/>
  <Override PartName="/ppt/activeX/activeX988.xml" ContentType="application/vnd.ms-office.activeX+xml"/>
  <Override PartName="/ppt/activeX/activeX989.xml" ContentType="application/vnd.ms-office.activeX+xml"/>
  <Override PartName="/ppt/activeX/activeX990.xml" ContentType="application/vnd.ms-office.activeX+xml"/>
  <Override PartName="/ppt/activeX/activeX991.xml" ContentType="application/vnd.ms-office.activeX+xml"/>
  <Override PartName="/ppt/activeX/activeX992.xml" ContentType="application/vnd.ms-office.activeX+xml"/>
  <Override PartName="/ppt/activeX/activeX993.xml" ContentType="application/vnd.ms-office.activeX+xml"/>
  <Override PartName="/ppt/activeX/activeX994.xml" ContentType="application/vnd.ms-office.activeX+xml"/>
  <Override PartName="/ppt/activeX/activeX995.xml" ContentType="application/vnd.ms-office.activeX+xml"/>
  <Override PartName="/ppt/activeX/activeX996.xml" ContentType="application/vnd.ms-office.activeX+xml"/>
  <Override PartName="/ppt/activeX/activeX997.xml" ContentType="application/vnd.ms-office.activeX+xml"/>
  <Override PartName="/ppt/activeX/activeX998.xml" ContentType="application/vnd.ms-office.activeX+xml"/>
  <Override PartName="/ppt/activeX/activeX999.xml" ContentType="application/vnd.ms-office.activeX+xml"/>
  <Override PartName="/ppt/activeX/activeX1000.xml" ContentType="application/vnd.ms-office.activeX+xml"/>
  <Override PartName="/ppt/activeX/activeX1001.xml" ContentType="application/vnd.ms-office.activeX+xml"/>
  <Override PartName="/ppt/activeX/activeX1002.xml" ContentType="application/vnd.ms-office.activeX+xml"/>
  <Override PartName="/ppt/activeX/activeX1003.xml" ContentType="application/vnd.ms-office.activeX+xml"/>
  <Override PartName="/ppt/activeX/activeX1004.xml" ContentType="application/vnd.ms-office.activeX+xml"/>
  <Override PartName="/ppt/activeX/activeX1005.xml" ContentType="application/vnd.ms-office.activeX+xml"/>
  <Override PartName="/ppt/activeX/activeX1006.xml" ContentType="application/vnd.ms-office.activeX+xml"/>
  <Override PartName="/ppt/activeX/activeX1007.xml" ContentType="application/vnd.ms-office.activeX+xml"/>
  <Override PartName="/ppt/activeX/activeX1008.xml" ContentType="application/vnd.ms-office.activeX+xml"/>
  <Override PartName="/ppt/activeX/activeX1009.xml" ContentType="application/vnd.ms-office.activeX+xml"/>
  <Override PartName="/ppt/activeX/activeX1010.xml" ContentType="application/vnd.ms-office.activeX+xml"/>
  <Override PartName="/ppt/activeX/activeX1011.xml" ContentType="application/vnd.ms-office.activeX+xml"/>
  <Override PartName="/ppt/activeX/activeX1012.xml" ContentType="application/vnd.ms-office.activeX+xml"/>
  <Override PartName="/ppt/activeX/activeX1013.xml" ContentType="application/vnd.ms-office.activeX+xml"/>
  <Override PartName="/ppt/activeX/activeX1014.xml" ContentType="application/vnd.ms-office.activeX+xml"/>
  <Override PartName="/ppt/activeX/activeX1015.xml" ContentType="application/vnd.ms-office.activeX+xml"/>
  <Override PartName="/ppt/activeX/activeX1016.xml" ContentType="application/vnd.ms-office.activeX+xml"/>
  <Override PartName="/ppt/activeX/activeX1017.xml" ContentType="application/vnd.ms-office.activeX+xml"/>
  <Override PartName="/ppt/activeX/activeX1018.xml" ContentType="application/vnd.ms-office.activeX+xml"/>
  <Override PartName="/ppt/activeX/activeX1019.xml" ContentType="application/vnd.ms-office.activeX+xml"/>
  <Override PartName="/ppt/activeX/activeX1020.xml" ContentType="application/vnd.ms-office.activeX+xml"/>
  <Override PartName="/ppt/activeX/activeX1021.xml" ContentType="application/vnd.ms-office.activeX+xml"/>
  <Override PartName="/ppt/activeX/activeX1022.xml" ContentType="application/vnd.ms-office.activeX+xml"/>
  <Override PartName="/ppt/activeX/activeX1023.xml" ContentType="application/vnd.ms-office.activeX+xml"/>
  <Override PartName="/ppt/activeX/activeX1024.xml" ContentType="application/vnd.ms-office.activeX+xml"/>
  <Override PartName="/ppt/activeX/activeX1025.xml" ContentType="application/vnd.ms-office.activeX+xml"/>
  <Override PartName="/ppt/activeX/activeX1026.xml" ContentType="application/vnd.ms-office.activeX+xml"/>
  <Override PartName="/ppt/activeX/activeX1027.xml" ContentType="application/vnd.ms-office.activeX+xml"/>
  <Override PartName="/ppt/activeX/activeX1028.xml" ContentType="application/vnd.ms-office.activeX+xml"/>
  <Override PartName="/ppt/activeX/activeX1029.xml" ContentType="application/vnd.ms-office.activeX+xml"/>
  <Override PartName="/ppt/activeX/activeX1030.xml" ContentType="application/vnd.ms-office.activeX+xml"/>
  <Override PartName="/ppt/activeX/activeX1031.xml" ContentType="application/vnd.ms-office.activeX+xml"/>
  <Override PartName="/ppt/activeX/activeX1032.xml" ContentType="application/vnd.ms-office.activeX+xml"/>
  <Override PartName="/ppt/activeX/activeX1033.xml" ContentType="application/vnd.ms-office.activeX+xml"/>
  <Override PartName="/ppt/activeX/activeX1034.xml" ContentType="application/vnd.ms-office.activeX+xml"/>
  <Override PartName="/ppt/activeX/activeX1035.xml" ContentType="application/vnd.ms-office.activeX+xml"/>
  <Override PartName="/ppt/activeX/activeX1036.xml" ContentType="application/vnd.ms-office.activeX+xml"/>
  <Override PartName="/ppt/activeX/activeX1037.xml" ContentType="application/vnd.ms-office.activeX+xml"/>
  <Override PartName="/ppt/activeX/activeX1038.xml" ContentType="application/vnd.ms-office.activeX+xml"/>
  <Override PartName="/ppt/activeX/activeX1039.xml" ContentType="application/vnd.ms-office.activeX+xml"/>
  <Override PartName="/ppt/activeX/activeX1040.xml" ContentType="application/vnd.ms-office.activeX+xml"/>
  <Override PartName="/ppt/activeX/activeX1041.xml" ContentType="application/vnd.ms-office.activeX+xml"/>
  <Override PartName="/ppt/activeX/activeX1042.xml" ContentType="application/vnd.ms-office.activeX+xml"/>
  <Override PartName="/ppt/activeX/activeX1043.xml" ContentType="application/vnd.ms-office.activeX+xml"/>
  <Override PartName="/ppt/activeX/activeX1044.xml" ContentType="application/vnd.ms-office.activeX+xml"/>
  <Override PartName="/ppt/activeX/activeX1045.xml" ContentType="application/vnd.ms-office.activeX+xml"/>
  <Override PartName="/ppt/activeX/activeX1046.xml" ContentType="application/vnd.ms-office.activeX+xml"/>
  <Override PartName="/ppt/activeX/activeX1047.xml" ContentType="application/vnd.ms-office.activeX+xml"/>
  <Override PartName="/ppt/activeX/activeX1048.xml" ContentType="application/vnd.ms-office.activeX+xml"/>
  <Override PartName="/ppt/activeX/activeX1049.xml" ContentType="application/vnd.ms-office.activeX+xml"/>
  <Override PartName="/ppt/activeX/activeX1050.xml" ContentType="application/vnd.ms-office.activeX+xml"/>
  <Override PartName="/ppt/activeX/activeX1051.xml" ContentType="application/vnd.ms-office.activeX+xml"/>
  <Override PartName="/ppt/activeX/activeX1052.xml" ContentType="application/vnd.ms-office.activeX+xml"/>
  <Override PartName="/ppt/activeX/activeX1053.xml" ContentType="application/vnd.ms-office.activeX+xml"/>
  <Override PartName="/ppt/activeX/activeX1054.xml" ContentType="application/vnd.ms-office.activeX+xml"/>
  <Override PartName="/ppt/activeX/activeX1055.xml" ContentType="application/vnd.ms-office.activeX+xml"/>
  <Override PartName="/ppt/activeX/activeX1056.xml" ContentType="application/vnd.ms-office.activeX+xml"/>
  <Override PartName="/ppt/activeX/activeX1057.xml" ContentType="application/vnd.ms-office.activeX+xml"/>
  <Override PartName="/ppt/activeX/activeX1058.xml" ContentType="application/vnd.ms-office.activeX+xml"/>
  <Override PartName="/ppt/activeX/activeX1059.xml" ContentType="application/vnd.ms-office.activeX+xml"/>
  <Override PartName="/ppt/activeX/activeX1060.xml" ContentType="application/vnd.ms-office.activeX+xml"/>
  <Override PartName="/ppt/activeX/activeX1061.xml" ContentType="application/vnd.ms-office.activeX+xml"/>
  <Override PartName="/ppt/activeX/activeX1062.xml" ContentType="application/vnd.ms-office.activeX+xml"/>
  <Override PartName="/ppt/activeX/activeX1063.xml" ContentType="application/vnd.ms-office.activeX+xml"/>
  <Override PartName="/ppt/activeX/activeX1064.xml" ContentType="application/vnd.ms-office.activeX+xml"/>
  <Override PartName="/ppt/activeX/activeX1065.xml" ContentType="application/vnd.ms-office.activeX+xml"/>
  <Override PartName="/ppt/activeX/activeX1066.xml" ContentType="application/vnd.ms-office.activeX+xml"/>
  <Override PartName="/ppt/activeX/activeX1067.xml" ContentType="application/vnd.ms-office.activeX+xml"/>
  <Override PartName="/ppt/activeX/activeX1068.xml" ContentType="application/vnd.ms-office.activeX+xml"/>
  <Override PartName="/ppt/activeX/activeX1069.xml" ContentType="application/vnd.ms-office.activeX+xml"/>
  <Override PartName="/ppt/activeX/activeX1070.xml" ContentType="application/vnd.ms-office.activeX+xml"/>
  <Override PartName="/ppt/activeX/activeX1071.xml" ContentType="application/vnd.ms-office.activeX+xml"/>
  <Override PartName="/ppt/activeX/activeX1072.xml" ContentType="application/vnd.ms-office.activeX+xml"/>
  <Override PartName="/ppt/activeX/activeX1073.xml" ContentType="application/vnd.ms-office.activeX+xml"/>
  <Override PartName="/ppt/activeX/activeX1074.xml" ContentType="application/vnd.ms-office.activeX+xml"/>
  <Override PartName="/ppt/activeX/activeX1075.xml" ContentType="application/vnd.ms-office.activeX+xml"/>
  <Override PartName="/ppt/activeX/activeX1076.xml" ContentType="application/vnd.ms-office.activeX+xml"/>
  <Override PartName="/ppt/activeX/activeX1077.xml" ContentType="application/vnd.ms-office.activeX+xml"/>
  <Override PartName="/ppt/activeX/activeX1078.xml" ContentType="application/vnd.ms-office.activeX+xml"/>
  <Override PartName="/ppt/activeX/activeX1079.xml" ContentType="application/vnd.ms-office.activeX+xml"/>
  <Override PartName="/ppt/activeX/activeX1080.xml" ContentType="application/vnd.ms-office.activeX+xml"/>
  <Override PartName="/ppt/activeX/activeX1081.xml" ContentType="application/vnd.ms-office.activeX+xml"/>
  <Override PartName="/ppt/activeX/activeX1082.xml" ContentType="application/vnd.ms-office.activeX+xml"/>
  <Override PartName="/ppt/activeX/activeX1083.xml" ContentType="application/vnd.ms-office.activeX+xml"/>
  <Override PartName="/ppt/activeX/activeX1084.xml" ContentType="application/vnd.ms-office.activeX+xml"/>
  <Override PartName="/ppt/activeX/activeX1085.xml" ContentType="application/vnd.ms-office.activeX+xml"/>
  <Override PartName="/ppt/activeX/activeX1086.xml" ContentType="application/vnd.ms-office.activeX+xml"/>
  <Override PartName="/ppt/activeX/activeX1087.xml" ContentType="application/vnd.ms-office.activeX+xml"/>
  <Override PartName="/ppt/activeX/activeX1088.xml" ContentType="application/vnd.ms-office.activeX+xml"/>
  <Override PartName="/ppt/activeX/activeX1089.xml" ContentType="application/vnd.ms-office.activeX+xml"/>
  <Override PartName="/ppt/activeX/activeX1090.xml" ContentType="application/vnd.ms-office.activeX+xml"/>
  <Override PartName="/ppt/activeX/activeX1091.xml" ContentType="application/vnd.ms-office.activeX+xml"/>
  <Override PartName="/ppt/activeX/activeX1092.xml" ContentType="application/vnd.ms-office.activeX+xml"/>
  <Override PartName="/ppt/activeX/activeX1093.xml" ContentType="application/vnd.ms-office.activeX+xml"/>
  <Override PartName="/ppt/activeX/activeX1094.xml" ContentType="application/vnd.ms-office.activeX+xml"/>
  <Override PartName="/ppt/activeX/activeX1095.xml" ContentType="application/vnd.ms-office.activeX+xml"/>
  <Override PartName="/ppt/activeX/activeX1096.xml" ContentType="application/vnd.ms-office.activeX+xml"/>
  <Override PartName="/ppt/activeX/activeX1097.xml" ContentType="application/vnd.ms-office.activeX+xml"/>
  <Override PartName="/ppt/activeX/activeX1098.xml" ContentType="application/vnd.ms-office.activeX+xml"/>
  <Override PartName="/ppt/activeX/activeX1099.xml" ContentType="application/vnd.ms-office.activeX+xml"/>
  <Override PartName="/ppt/activeX/activeX1100.xml" ContentType="application/vnd.ms-office.activeX+xml"/>
  <Override PartName="/ppt/activeX/activeX1101.xml" ContentType="application/vnd.ms-office.activeX+xml"/>
  <Override PartName="/ppt/activeX/activeX1102.xml" ContentType="application/vnd.ms-office.activeX+xml"/>
  <Override PartName="/ppt/activeX/activeX1103.xml" ContentType="application/vnd.ms-office.activeX+xml"/>
  <Override PartName="/ppt/activeX/activeX1104.xml" ContentType="application/vnd.ms-office.activeX+xml"/>
  <Override PartName="/ppt/activeX/activeX1105.xml" ContentType="application/vnd.ms-office.activeX+xml"/>
  <Override PartName="/ppt/activeX/activeX1106.xml" ContentType="application/vnd.ms-office.activeX+xml"/>
  <Override PartName="/ppt/activeX/activeX1107.xml" ContentType="application/vnd.ms-office.activeX+xml"/>
  <Override PartName="/ppt/activeX/activeX1108.xml" ContentType="application/vnd.ms-office.activeX+xml"/>
  <Override PartName="/ppt/activeX/activeX1109.xml" ContentType="application/vnd.ms-office.activeX+xml"/>
  <Override PartName="/ppt/activeX/activeX1110.xml" ContentType="application/vnd.ms-office.activeX+xml"/>
  <Override PartName="/ppt/activeX/activeX1111.xml" ContentType="application/vnd.ms-office.activeX+xml"/>
  <Override PartName="/ppt/activeX/activeX1112.xml" ContentType="application/vnd.ms-office.activeX+xml"/>
  <Override PartName="/ppt/activeX/activeX1113.xml" ContentType="application/vnd.ms-office.activeX+xml"/>
  <Override PartName="/ppt/activeX/activeX1114.xml" ContentType="application/vnd.ms-office.activeX+xml"/>
  <Override PartName="/ppt/activeX/activeX1115.xml" ContentType="application/vnd.ms-office.activeX+xml"/>
  <Override PartName="/ppt/activeX/activeX1116.xml" ContentType="application/vnd.ms-office.activeX+xml"/>
  <Override PartName="/ppt/activeX/activeX1117.xml" ContentType="application/vnd.ms-office.activeX+xml"/>
  <Override PartName="/ppt/activeX/activeX1118.xml" ContentType="application/vnd.ms-office.activeX+xml"/>
  <Override PartName="/ppt/activeX/activeX1119.xml" ContentType="application/vnd.ms-office.activeX+xml"/>
  <Override PartName="/ppt/activeX/activeX1120.xml" ContentType="application/vnd.ms-office.activeX+xml"/>
  <Override PartName="/ppt/activeX/activeX1121.xml" ContentType="application/vnd.ms-office.activeX+xml"/>
  <Override PartName="/ppt/activeX/activeX1122.xml" ContentType="application/vnd.ms-office.activeX+xml"/>
  <Override PartName="/ppt/activeX/activeX1123.xml" ContentType="application/vnd.ms-office.activeX+xml"/>
  <Override PartName="/ppt/activeX/activeX1124.xml" ContentType="application/vnd.ms-office.activeX+xml"/>
  <Override PartName="/ppt/activeX/activeX1125.xml" ContentType="application/vnd.ms-office.activeX+xml"/>
  <Override PartName="/ppt/activeX/activeX1126.xml" ContentType="application/vnd.ms-office.activeX+xml"/>
  <Override PartName="/ppt/activeX/activeX1127.xml" ContentType="application/vnd.ms-office.activeX+xml"/>
  <Override PartName="/ppt/activeX/activeX1128.xml" ContentType="application/vnd.ms-office.activeX+xml"/>
  <Override PartName="/ppt/activeX/activeX1129.xml" ContentType="application/vnd.ms-office.activeX+xml"/>
  <Override PartName="/ppt/activeX/activeX1130.xml" ContentType="application/vnd.ms-office.activeX+xml"/>
  <Override PartName="/ppt/activeX/activeX1131.xml" ContentType="application/vnd.ms-office.activeX+xml"/>
  <Override PartName="/ppt/activeX/activeX1132.xml" ContentType="application/vnd.ms-office.activeX+xml"/>
  <Override PartName="/ppt/activeX/activeX1133.xml" ContentType="application/vnd.ms-office.activeX+xml"/>
  <Override PartName="/ppt/activeX/activeX1134.xml" ContentType="application/vnd.ms-office.activeX+xml"/>
  <Override PartName="/ppt/activeX/activeX1135.xml" ContentType="application/vnd.ms-office.activeX+xml"/>
  <Override PartName="/ppt/activeX/activeX1136.xml" ContentType="application/vnd.ms-office.activeX+xml"/>
  <Override PartName="/ppt/activeX/activeX1137.xml" ContentType="application/vnd.ms-office.activeX+xml"/>
  <Override PartName="/ppt/activeX/activeX1138.xml" ContentType="application/vnd.ms-office.activeX+xml"/>
  <Override PartName="/ppt/activeX/activeX1139.xml" ContentType="application/vnd.ms-office.activeX+xml"/>
  <Override PartName="/ppt/activeX/activeX1140.xml" ContentType="application/vnd.ms-office.activeX+xml"/>
  <Override PartName="/ppt/activeX/activeX1141.xml" ContentType="application/vnd.ms-office.activeX+xml"/>
  <Override PartName="/ppt/activeX/activeX1142.xml" ContentType="application/vnd.ms-office.activeX+xml"/>
  <Override PartName="/ppt/activeX/activeX1143.xml" ContentType="application/vnd.ms-office.activeX+xml"/>
  <Override PartName="/ppt/activeX/activeX1144.xml" ContentType="application/vnd.ms-office.activeX+xml"/>
  <Override PartName="/ppt/activeX/activeX1145.xml" ContentType="application/vnd.ms-office.activeX+xml"/>
  <Override PartName="/ppt/activeX/activeX1146.xml" ContentType="application/vnd.ms-office.activeX+xml"/>
  <Override PartName="/ppt/activeX/activeX1147.xml" ContentType="application/vnd.ms-office.activeX+xml"/>
  <Override PartName="/ppt/activeX/activeX1148.xml" ContentType="application/vnd.ms-office.activeX+xml"/>
  <Override PartName="/ppt/activeX/activeX1149.xml" ContentType="application/vnd.ms-office.activeX+xml"/>
  <Override PartName="/ppt/activeX/activeX1150.xml" ContentType="application/vnd.ms-office.activeX+xml"/>
  <Override PartName="/ppt/activeX/activeX1151.xml" ContentType="application/vnd.ms-office.activeX+xml"/>
  <Override PartName="/ppt/activeX/activeX1152.xml" ContentType="application/vnd.ms-office.activeX+xml"/>
  <Override PartName="/ppt/activeX/activeX1153.xml" ContentType="application/vnd.ms-office.activeX+xml"/>
  <Override PartName="/ppt/activeX/activeX1154.xml" ContentType="application/vnd.ms-office.activeX+xml"/>
  <Override PartName="/ppt/activeX/activeX1155.xml" ContentType="application/vnd.ms-office.activeX+xml"/>
  <Override PartName="/ppt/activeX/activeX1156.xml" ContentType="application/vnd.ms-office.activeX+xml"/>
  <Override PartName="/ppt/activeX/activeX1157.xml" ContentType="application/vnd.ms-office.activeX+xml"/>
  <Override PartName="/ppt/activeX/activeX1158.xml" ContentType="application/vnd.ms-office.activeX+xml"/>
  <Override PartName="/ppt/activeX/activeX1159.xml" ContentType="application/vnd.ms-office.activeX+xml"/>
  <Override PartName="/ppt/activeX/activeX1160.xml" ContentType="application/vnd.ms-office.activeX+xml"/>
  <Override PartName="/ppt/activeX/activeX1161.xml" ContentType="application/vnd.ms-office.activeX+xml"/>
  <Override PartName="/ppt/activeX/activeX1162.xml" ContentType="application/vnd.ms-office.activeX+xml"/>
  <Override PartName="/ppt/activeX/activeX1163.xml" ContentType="application/vnd.ms-office.activeX+xml"/>
  <Override PartName="/ppt/activeX/activeX1164.xml" ContentType="application/vnd.ms-office.activeX+xml"/>
  <Override PartName="/ppt/activeX/activeX1165.xml" ContentType="application/vnd.ms-office.activeX+xml"/>
  <Override PartName="/ppt/activeX/activeX1166.xml" ContentType="application/vnd.ms-office.activeX+xml"/>
  <Override PartName="/ppt/activeX/activeX1167.xml" ContentType="application/vnd.ms-office.activeX+xml"/>
  <Override PartName="/ppt/activeX/activeX1168.xml" ContentType="application/vnd.ms-office.activeX+xml"/>
  <Override PartName="/ppt/activeX/activeX1169.xml" ContentType="application/vnd.ms-office.activeX+xml"/>
  <Override PartName="/ppt/activeX/activeX1170.xml" ContentType="application/vnd.ms-office.activeX+xml"/>
  <Override PartName="/ppt/activeX/activeX1171.xml" ContentType="application/vnd.ms-office.activeX+xml"/>
  <Override PartName="/ppt/activeX/activeX1172.xml" ContentType="application/vnd.ms-office.activeX+xml"/>
  <Override PartName="/ppt/activeX/activeX1173.xml" ContentType="application/vnd.ms-office.activeX+xml"/>
  <Override PartName="/ppt/activeX/activeX1174.xml" ContentType="application/vnd.ms-office.activeX+xml"/>
  <Override PartName="/ppt/activeX/activeX1175.xml" ContentType="application/vnd.ms-office.activeX+xml"/>
  <Override PartName="/ppt/activeX/activeX1176.xml" ContentType="application/vnd.ms-office.activeX+xml"/>
  <Override PartName="/ppt/activeX/activeX1177.xml" ContentType="application/vnd.ms-office.activeX+xml"/>
  <Override PartName="/ppt/activeX/activeX1178.xml" ContentType="application/vnd.ms-office.activeX+xml"/>
  <Override PartName="/ppt/activeX/activeX1179.xml" ContentType="application/vnd.ms-office.activeX+xml"/>
  <Override PartName="/ppt/activeX/activeX1180.xml" ContentType="application/vnd.ms-office.activeX+xml"/>
  <Override PartName="/ppt/activeX/activeX1181.xml" ContentType="application/vnd.ms-office.activeX+xml"/>
  <Override PartName="/ppt/activeX/activeX1182.xml" ContentType="application/vnd.ms-office.activeX+xml"/>
  <Override PartName="/ppt/activeX/activeX1183.xml" ContentType="application/vnd.ms-office.activeX+xml"/>
  <Override PartName="/ppt/activeX/activeX1184.xml" ContentType="application/vnd.ms-office.activeX+xml"/>
  <Override PartName="/ppt/activeX/activeX1185.xml" ContentType="application/vnd.ms-office.activeX+xml"/>
  <Override PartName="/ppt/activeX/activeX1186.xml" ContentType="application/vnd.ms-office.activeX+xml"/>
  <Override PartName="/ppt/activeX/activeX1187.xml" ContentType="application/vnd.ms-office.activeX+xml"/>
  <Override PartName="/ppt/activeX/activeX1188.xml" ContentType="application/vnd.ms-office.activeX+xml"/>
  <Override PartName="/ppt/activeX/activeX1189.xml" ContentType="application/vnd.ms-office.activeX+xml"/>
  <Override PartName="/ppt/activeX/activeX1190.xml" ContentType="application/vnd.ms-office.activeX+xml"/>
  <Override PartName="/ppt/activeX/activeX1191.xml" ContentType="application/vnd.ms-office.activeX+xml"/>
  <Override PartName="/ppt/activeX/activeX1192.xml" ContentType="application/vnd.ms-office.activeX+xml"/>
  <Override PartName="/ppt/activeX/activeX1193.xml" ContentType="application/vnd.ms-office.activeX+xml"/>
  <Override PartName="/ppt/activeX/activeX1194.xml" ContentType="application/vnd.ms-office.activeX+xml"/>
  <Override PartName="/ppt/activeX/activeX1195.xml" ContentType="application/vnd.ms-office.activeX+xml"/>
  <Override PartName="/ppt/activeX/activeX1196.xml" ContentType="application/vnd.ms-office.activeX+xml"/>
  <Override PartName="/ppt/activeX/activeX1197.xml" ContentType="application/vnd.ms-office.activeX+xml"/>
  <Override PartName="/ppt/activeX/activeX1198.xml" ContentType="application/vnd.ms-office.activeX+xml"/>
  <Override PartName="/ppt/activeX/activeX1199.xml" ContentType="application/vnd.ms-office.activeX+xml"/>
  <Override PartName="/ppt/activeX/activeX1200.xml" ContentType="application/vnd.ms-office.activeX+xml"/>
  <Override PartName="/ppt/activeX/activeX1201.xml" ContentType="application/vnd.ms-office.activeX+xml"/>
  <Override PartName="/ppt/activeX/activeX1202.xml" ContentType="application/vnd.ms-office.activeX+xml"/>
  <Override PartName="/ppt/activeX/activeX1203.xml" ContentType="application/vnd.ms-office.activeX+xml"/>
  <Override PartName="/ppt/activeX/activeX1204.xml" ContentType="application/vnd.ms-office.activeX+xml"/>
  <Override PartName="/ppt/activeX/activeX1205.xml" ContentType="application/vnd.ms-office.activeX+xml"/>
  <Override PartName="/ppt/activeX/activeX1206.xml" ContentType="application/vnd.ms-office.activeX+xml"/>
  <Override PartName="/ppt/activeX/activeX1207.xml" ContentType="application/vnd.ms-office.activeX+xml"/>
  <Override PartName="/ppt/activeX/activeX1208.xml" ContentType="application/vnd.ms-office.activeX+xml"/>
  <Override PartName="/ppt/activeX/activeX1209.xml" ContentType="application/vnd.ms-office.activeX+xml"/>
  <Override PartName="/ppt/activeX/activeX1210.xml" ContentType="application/vnd.ms-office.activeX+xml"/>
  <Override PartName="/ppt/activeX/activeX1211.xml" ContentType="application/vnd.ms-office.activeX+xml"/>
  <Override PartName="/ppt/activeX/activeX1212.xml" ContentType="application/vnd.ms-office.activeX+xml"/>
  <Override PartName="/ppt/activeX/activeX1213.xml" ContentType="application/vnd.ms-office.activeX+xml"/>
  <Override PartName="/ppt/activeX/activeX1214.xml" ContentType="application/vnd.ms-office.activeX+xml"/>
  <Override PartName="/ppt/activeX/activeX1215.xml" ContentType="application/vnd.ms-office.activeX+xml"/>
  <Override PartName="/ppt/activeX/activeX1216.xml" ContentType="application/vnd.ms-office.activeX+xml"/>
  <Override PartName="/ppt/activeX/activeX1217.xml" ContentType="application/vnd.ms-office.activeX+xml"/>
  <Override PartName="/ppt/activeX/activeX1218.xml" ContentType="application/vnd.ms-office.activeX+xml"/>
  <Override PartName="/ppt/activeX/activeX1219.xml" ContentType="application/vnd.ms-office.activeX+xml"/>
  <Override PartName="/ppt/activeX/activeX1220.xml" ContentType="application/vnd.ms-office.activeX+xml"/>
  <Override PartName="/ppt/activeX/activeX1221.xml" ContentType="application/vnd.ms-office.activeX+xml"/>
  <Override PartName="/ppt/activeX/activeX1222.xml" ContentType="application/vnd.ms-office.activeX+xml"/>
  <Override PartName="/ppt/activeX/activeX1223.xml" ContentType="application/vnd.ms-office.activeX+xml"/>
  <Override PartName="/ppt/activeX/activeX1224.xml" ContentType="application/vnd.ms-office.activeX+xml"/>
  <Override PartName="/ppt/activeX/activeX1225.xml" ContentType="application/vnd.ms-office.activeX+xml"/>
  <Override PartName="/ppt/activeX/activeX1226.xml" ContentType="application/vnd.ms-office.activeX+xml"/>
  <Override PartName="/ppt/activeX/activeX1227.xml" ContentType="application/vnd.ms-office.activeX+xml"/>
  <Override PartName="/ppt/activeX/activeX1228.xml" ContentType="application/vnd.ms-office.activeX+xml"/>
  <Override PartName="/ppt/activeX/activeX1229.xml" ContentType="application/vnd.ms-office.activeX+xml"/>
  <Override PartName="/ppt/activeX/activeX1230.xml" ContentType="application/vnd.ms-office.activeX+xml"/>
  <Override PartName="/ppt/activeX/activeX1231.xml" ContentType="application/vnd.ms-office.activeX+xml"/>
  <Override PartName="/ppt/activeX/activeX1232.xml" ContentType="application/vnd.ms-office.activeX+xml"/>
  <Override PartName="/ppt/activeX/activeX1233.xml" ContentType="application/vnd.ms-office.activeX+xml"/>
  <Override PartName="/ppt/activeX/activeX1234.xml" ContentType="application/vnd.ms-office.activeX+xml"/>
  <Override PartName="/ppt/activeX/activeX1235.xml" ContentType="application/vnd.ms-office.activeX+xml"/>
  <Override PartName="/ppt/activeX/activeX1236.xml" ContentType="application/vnd.ms-office.activeX+xml"/>
  <Override PartName="/ppt/activeX/activeX1237.xml" ContentType="application/vnd.ms-office.activeX+xml"/>
  <Override PartName="/ppt/activeX/activeX1238.xml" ContentType="application/vnd.ms-office.activeX+xml"/>
  <Override PartName="/ppt/activeX/activeX1239.xml" ContentType="application/vnd.ms-office.activeX+xml"/>
  <Override PartName="/ppt/activeX/activeX1240.xml" ContentType="application/vnd.ms-office.activeX+xml"/>
  <Override PartName="/ppt/activeX/activeX1241.xml" ContentType="application/vnd.ms-office.activeX+xml"/>
  <Override PartName="/ppt/activeX/activeX1242.xml" ContentType="application/vnd.ms-office.activeX+xml"/>
  <Override PartName="/ppt/activeX/activeX1243.xml" ContentType="application/vnd.ms-office.activeX+xml"/>
  <Override PartName="/ppt/activeX/activeX1244.xml" ContentType="application/vnd.ms-office.activeX+xml"/>
  <Override PartName="/ppt/activeX/activeX1245.xml" ContentType="application/vnd.ms-office.activeX+xml"/>
  <Override PartName="/ppt/activeX/activeX1246.xml" ContentType="application/vnd.ms-office.activeX+xml"/>
  <Override PartName="/ppt/activeX/activeX1247.xml" ContentType="application/vnd.ms-office.activeX+xml"/>
  <Override PartName="/ppt/activeX/activeX1248.xml" ContentType="application/vnd.ms-office.activeX+xml"/>
  <Override PartName="/ppt/activeX/activeX1249.xml" ContentType="application/vnd.ms-office.activeX+xml"/>
  <Override PartName="/ppt/activeX/activeX1250.xml" ContentType="application/vnd.ms-office.activeX+xml"/>
  <Override PartName="/ppt/activeX/activeX1251.xml" ContentType="application/vnd.ms-office.activeX+xml"/>
  <Override PartName="/ppt/activeX/activeX1252.xml" ContentType="application/vnd.ms-office.activeX+xml"/>
  <Override PartName="/ppt/activeX/activeX1253.xml" ContentType="application/vnd.ms-office.activeX+xml"/>
  <Override PartName="/ppt/activeX/activeX1254.xml" ContentType="application/vnd.ms-office.activeX+xml"/>
  <Override PartName="/ppt/activeX/activeX1255.xml" ContentType="application/vnd.ms-office.activeX+xml"/>
  <Override PartName="/ppt/activeX/activeX1256.xml" ContentType="application/vnd.ms-office.activeX+xml"/>
  <Override PartName="/ppt/activeX/activeX1257.xml" ContentType="application/vnd.ms-office.activeX+xml"/>
  <Override PartName="/ppt/activeX/activeX1258.xml" ContentType="application/vnd.ms-office.activeX+xml"/>
  <Override PartName="/ppt/activeX/activeX1259.xml" ContentType="application/vnd.ms-office.activeX+xml"/>
  <Override PartName="/ppt/activeX/activeX1260.xml" ContentType="application/vnd.ms-office.activeX+xml"/>
  <Override PartName="/ppt/activeX/activeX1261.xml" ContentType="application/vnd.ms-office.activeX+xml"/>
  <Override PartName="/ppt/activeX/activeX1262.xml" ContentType="application/vnd.ms-office.activeX+xml"/>
  <Override PartName="/ppt/activeX/activeX1263.xml" ContentType="application/vnd.ms-office.activeX+xml"/>
  <Override PartName="/ppt/activeX/activeX1264.xml" ContentType="application/vnd.ms-office.activeX+xml"/>
  <Override PartName="/ppt/activeX/activeX1265.xml" ContentType="application/vnd.ms-office.activeX+xml"/>
  <Override PartName="/ppt/activeX/activeX1266.xml" ContentType="application/vnd.ms-office.activeX+xml"/>
  <Override PartName="/ppt/activeX/activeX1267.xml" ContentType="application/vnd.ms-office.activeX+xml"/>
  <Override PartName="/ppt/activeX/activeX1268.xml" ContentType="application/vnd.ms-office.activeX+xml"/>
  <Override PartName="/ppt/activeX/activeX1269.xml" ContentType="application/vnd.ms-office.activeX+xml"/>
  <Override PartName="/ppt/activeX/activeX1270.xml" ContentType="application/vnd.ms-office.activeX+xml"/>
  <Override PartName="/ppt/activeX/activeX1271.xml" ContentType="application/vnd.ms-office.activeX+xml"/>
  <Override PartName="/ppt/activeX/activeX1272.xml" ContentType="application/vnd.ms-office.activeX+xml"/>
  <Override PartName="/ppt/activeX/activeX1273.xml" ContentType="application/vnd.ms-office.activeX+xml"/>
  <Override PartName="/ppt/activeX/activeX1274.xml" ContentType="application/vnd.ms-office.activeX+xml"/>
  <Override PartName="/ppt/activeX/activeX1275.xml" ContentType="application/vnd.ms-office.activeX+xml"/>
  <Override PartName="/ppt/activeX/activeX1276.xml" ContentType="application/vnd.ms-office.activeX+xml"/>
  <Override PartName="/ppt/activeX/activeX1277.xml" ContentType="application/vnd.ms-office.activeX+xml"/>
  <Override PartName="/ppt/activeX/activeX1278.xml" ContentType="application/vnd.ms-office.activeX+xml"/>
  <Override PartName="/ppt/activeX/activeX1279.xml" ContentType="application/vnd.ms-office.activeX+xml"/>
  <Override PartName="/ppt/activeX/activeX1280.xml" ContentType="application/vnd.ms-office.activeX+xml"/>
  <Override PartName="/ppt/activeX/activeX1281.xml" ContentType="application/vnd.ms-office.activeX+xml"/>
  <Override PartName="/ppt/activeX/activeX1282.xml" ContentType="application/vnd.ms-office.activeX+xml"/>
  <Override PartName="/ppt/activeX/activeX1283.xml" ContentType="application/vnd.ms-office.activeX+xml"/>
  <Override PartName="/ppt/activeX/activeX1284.xml" ContentType="application/vnd.ms-office.activeX+xml"/>
  <Override PartName="/ppt/activeX/activeX1285.xml" ContentType="application/vnd.ms-office.activeX+xml"/>
  <Override PartName="/ppt/activeX/activeX1286.xml" ContentType="application/vnd.ms-office.activeX+xml"/>
  <Override PartName="/ppt/activeX/activeX1287.xml" ContentType="application/vnd.ms-office.activeX+xml"/>
  <Override PartName="/ppt/activeX/activeX1288.xml" ContentType="application/vnd.ms-office.activeX+xml"/>
  <Override PartName="/ppt/activeX/activeX1289.xml" ContentType="application/vnd.ms-office.activeX+xml"/>
  <Override PartName="/ppt/activeX/activeX1290.xml" ContentType="application/vnd.ms-office.activeX+xml"/>
  <Override PartName="/ppt/activeX/activeX1291.xml" ContentType="application/vnd.ms-office.activeX+xml"/>
  <Override PartName="/ppt/activeX/activeX1292.xml" ContentType="application/vnd.ms-office.activeX+xml"/>
  <Override PartName="/ppt/activeX/activeX1293.xml" ContentType="application/vnd.ms-office.activeX+xml"/>
  <Override PartName="/ppt/activeX/activeX1294.xml" ContentType="application/vnd.ms-office.activeX+xml"/>
  <Override PartName="/ppt/activeX/activeX1295.xml" ContentType="application/vnd.ms-office.activeX+xml"/>
  <Override PartName="/ppt/activeX/activeX1296.xml" ContentType="application/vnd.ms-office.activeX+xml"/>
  <Override PartName="/ppt/activeX/activeX1297.xml" ContentType="application/vnd.ms-office.activeX+xml"/>
  <Override PartName="/ppt/activeX/activeX1298.xml" ContentType="application/vnd.ms-office.activeX+xml"/>
  <Override PartName="/ppt/activeX/activeX1299.xml" ContentType="application/vnd.ms-office.activeX+xml"/>
  <Override PartName="/ppt/activeX/activeX1300.xml" ContentType="application/vnd.ms-office.activeX+xml"/>
  <Override PartName="/ppt/activeX/activeX1301.xml" ContentType="application/vnd.ms-office.activeX+xml"/>
  <Override PartName="/ppt/activeX/activeX1302.xml" ContentType="application/vnd.ms-office.activeX+xml"/>
  <Override PartName="/ppt/activeX/activeX1303.xml" ContentType="application/vnd.ms-office.activeX+xml"/>
  <Override PartName="/ppt/activeX/activeX1304.xml" ContentType="application/vnd.ms-office.activeX+xml"/>
  <Override PartName="/ppt/activeX/activeX1305.xml" ContentType="application/vnd.ms-office.activeX+xml"/>
  <Override PartName="/ppt/activeX/activeX1306.xml" ContentType="application/vnd.ms-office.activeX+xml"/>
  <Override PartName="/ppt/activeX/activeX1307.xml" ContentType="application/vnd.ms-office.activeX+xml"/>
  <Override PartName="/ppt/activeX/activeX1308.xml" ContentType="application/vnd.ms-office.activeX+xml"/>
  <Override PartName="/ppt/activeX/activeX1309.xml" ContentType="application/vnd.ms-office.activeX+xml"/>
  <Override PartName="/ppt/activeX/activeX1310.xml" ContentType="application/vnd.ms-office.activeX+xml"/>
  <Override PartName="/ppt/activeX/activeX1311.xml" ContentType="application/vnd.ms-office.activeX+xml"/>
  <Override PartName="/ppt/activeX/activeX1312.xml" ContentType="application/vnd.ms-office.activeX+xml"/>
  <Override PartName="/ppt/activeX/activeX1313.xml" ContentType="application/vnd.ms-office.activeX+xml"/>
  <Override PartName="/ppt/activeX/activeX1314.xml" ContentType="application/vnd.ms-office.activeX+xml"/>
  <Override PartName="/ppt/activeX/activeX1315.xml" ContentType="application/vnd.ms-office.activeX+xml"/>
  <Override PartName="/ppt/activeX/activeX1316.xml" ContentType="application/vnd.ms-office.activeX+xml"/>
  <Override PartName="/ppt/activeX/activeX1317.xml" ContentType="application/vnd.ms-office.activeX+xml"/>
  <Override PartName="/ppt/activeX/activeX1318.xml" ContentType="application/vnd.ms-office.activeX+xml"/>
  <Override PartName="/ppt/activeX/activeX1319.xml" ContentType="application/vnd.ms-office.activeX+xml"/>
  <Override PartName="/ppt/activeX/activeX1320.xml" ContentType="application/vnd.ms-office.activeX+xml"/>
  <Override PartName="/ppt/activeX/activeX1321.xml" ContentType="application/vnd.ms-office.activeX+xml"/>
  <Override PartName="/ppt/activeX/activeX1322.xml" ContentType="application/vnd.ms-office.activeX+xml"/>
  <Override PartName="/ppt/activeX/activeX1323.xml" ContentType="application/vnd.ms-office.activeX+xml"/>
  <Override PartName="/ppt/activeX/activeX1324.xml" ContentType="application/vnd.ms-office.activeX+xml"/>
  <Override PartName="/ppt/activeX/activeX1325.xml" ContentType="application/vnd.ms-office.activeX+xml"/>
  <Override PartName="/ppt/activeX/activeX1326.xml" ContentType="application/vnd.ms-office.activeX+xml"/>
  <Override PartName="/ppt/activeX/activeX1327.xml" ContentType="application/vnd.ms-office.activeX+xml"/>
  <Override PartName="/ppt/activeX/activeX1328.xml" ContentType="application/vnd.ms-office.activeX+xml"/>
  <Override PartName="/ppt/activeX/activeX1329.xml" ContentType="application/vnd.ms-office.activeX+xml"/>
  <Override PartName="/ppt/activeX/activeX1330.xml" ContentType="application/vnd.ms-office.activeX+xml"/>
  <Override PartName="/ppt/activeX/activeX1331.xml" ContentType="application/vnd.ms-office.activeX+xml"/>
  <Override PartName="/ppt/activeX/activeX1332.xml" ContentType="application/vnd.ms-office.activeX+xml"/>
  <Override PartName="/ppt/activeX/activeX1333.xml" ContentType="application/vnd.ms-office.activeX+xml"/>
  <Override PartName="/ppt/activeX/activeX1334.xml" ContentType="application/vnd.ms-office.activeX+xml"/>
  <Override PartName="/ppt/activeX/activeX1335.xml" ContentType="application/vnd.ms-office.activeX+xml"/>
  <Override PartName="/ppt/activeX/activeX1336.xml" ContentType="application/vnd.ms-office.activeX+xml"/>
  <Override PartName="/ppt/activeX/activeX1337.xml" ContentType="application/vnd.ms-office.activeX+xml"/>
  <Override PartName="/ppt/activeX/activeX1338.xml" ContentType="application/vnd.ms-office.activeX+xml"/>
  <Override PartName="/ppt/activeX/activeX1339.xml" ContentType="application/vnd.ms-office.activeX+xml"/>
  <Override PartName="/ppt/activeX/activeX1340.xml" ContentType="application/vnd.ms-office.activeX+xml"/>
  <Override PartName="/ppt/activeX/activeX1341.xml" ContentType="application/vnd.ms-office.activeX+xml"/>
  <Override PartName="/ppt/activeX/activeX1342.xml" ContentType="application/vnd.ms-office.activeX+xml"/>
  <Override PartName="/ppt/activeX/activeX1343.xml" ContentType="application/vnd.ms-office.activeX+xml"/>
  <Override PartName="/ppt/activeX/activeX1344.xml" ContentType="application/vnd.ms-office.activeX+xml"/>
  <Override PartName="/ppt/activeX/activeX1345.xml" ContentType="application/vnd.ms-office.activeX+xml"/>
  <Override PartName="/ppt/activeX/activeX1346.xml" ContentType="application/vnd.ms-office.activeX+xml"/>
  <Override PartName="/ppt/activeX/activeX1347.xml" ContentType="application/vnd.ms-office.activeX+xml"/>
  <Override PartName="/ppt/activeX/activeX1348.xml" ContentType="application/vnd.ms-office.activeX+xml"/>
  <Override PartName="/ppt/activeX/activeX1349.xml" ContentType="application/vnd.ms-office.activeX+xml"/>
  <Override PartName="/ppt/activeX/activeX1350.xml" ContentType="application/vnd.ms-office.activeX+xml"/>
  <Override PartName="/ppt/activeX/activeX1351.xml" ContentType="application/vnd.ms-office.activeX+xml"/>
  <Override PartName="/ppt/activeX/activeX1352.xml" ContentType="application/vnd.ms-office.activeX+xml"/>
  <Override PartName="/ppt/activeX/activeX1353.xml" ContentType="application/vnd.ms-office.activeX+xml"/>
  <Override PartName="/ppt/activeX/activeX1354.xml" ContentType="application/vnd.ms-office.activeX+xml"/>
  <Override PartName="/ppt/activeX/activeX1355.xml" ContentType="application/vnd.ms-office.activeX+xml"/>
  <Override PartName="/ppt/activeX/activeX1356.xml" ContentType="application/vnd.ms-office.activeX+xml"/>
  <Override PartName="/ppt/activeX/activeX1357.xml" ContentType="application/vnd.ms-office.activeX+xml"/>
  <Override PartName="/ppt/activeX/activeX1358.xml" ContentType="application/vnd.ms-office.activeX+xml"/>
  <Override PartName="/ppt/activeX/activeX1359.xml" ContentType="application/vnd.ms-office.activeX+xml"/>
  <Override PartName="/ppt/activeX/activeX1360.xml" ContentType="application/vnd.ms-office.activeX+xml"/>
  <Override PartName="/ppt/activeX/activeX1361.xml" ContentType="application/vnd.ms-office.activeX+xml"/>
  <Override PartName="/ppt/activeX/activeX1362.xml" ContentType="application/vnd.ms-office.activeX+xml"/>
  <Override PartName="/ppt/activeX/activeX1363.xml" ContentType="application/vnd.ms-office.activeX+xml"/>
  <Override PartName="/ppt/activeX/activeX1364.xml" ContentType="application/vnd.ms-office.activeX+xml"/>
  <Override PartName="/ppt/activeX/activeX1365.xml" ContentType="application/vnd.ms-office.activeX+xml"/>
  <Override PartName="/ppt/activeX/activeX1366.xml" ContentType="application/vnd.ms-office.activeX+xml"/>
  <Override PartName="/ppt/activeX/activeX1367.xml" ContentType="application/vnd.ms-office.activeX+xml"/>
  <Override PartName="/ppt/activeX/activeX1368.xml" ContentType="application/vnd.ms-office.activeX+xml"/>
  <Override PartName="/ppt/activeX/activeX1369.xml" ContentType="application/vnd.ms-office.activeX+xml"/>
  <Override PartName="/ppt/activeX/activeX1370.xml" ContentType="application/vnd.ms-office.activeX+xml"/>
  <Override PartName="/ppt/activeX/activeX1371.xml" ContentType="application/vnd.ms-office.activeX+xml"/>
  <Override PartName="/ppt/activeX/activeX1372.xml" ContentType="application/vnd.ms-office.activeX+xml"/>
  <Override PartName="/ppt/activeX/activeX1373.xml" ContentType="application/vnd.ms-office.activeX+xml"/>
  <Override PartName="/ppt/activeX/activeX1374.xml" ContentType="application/vnd.ms-office.activeX+xml"/>
  <Override PartName="/ppt/activeX/activeX1375.xml" ContentType="application/vnd.ms-office.activeX+xml"/>
  <Override PartName="/ppt/activeX/activeX1376.xml" ContentType="application/vnd.ms-office.activeX+xml"/>
  <Override PartName="/ppt/activeX/activeX1377.xml" ContentType="application/vnd.ms-office.activeX+xml"/>
  <Override PartName="/ppt/activeX/activeX1378.xml" ContentType="application/vnd.ms-office.activeX+xml"/>
  <Override PartName="/ppt/activeX/activeX1379.xml" ContentType="application/vnd.ms-office.activeX+xml"/>
  <Override PartName="/ppt/activeX/activeX1380.xml" ContentType="application/vnd.ms-office.activeX+xml"/>
  <Override PartName="/ppt/activeX/activeX1381.xml" ContentType="application/vnd.ms-office.activeX+xml"/>
  <Override PartName="/ppt/activeX/activeX1382.xml" ContentType="application/vnd.ms-office.activeX+xml"/>
  <Override PartName="/ppt/activeX/activeX1383.xml" ContentType="application/vnd.ms-office.activeX+xml"/>
  <Override PartName="/ppt/activeX/activeX1384.xml" ContentType="application/vnd.ms-office.activeX+xml"/>
  <Override PartName="/ppt/activeX/activeX1385.xml" ContentType="application/vnd.ms-office.activeX+xml"/>
  <Override PartName="/ppt/activeX/activeX1386.xml" ContentType="application/vnd.ms-office.activeX+xml"/>
  <Override PartName="/ppt/activeX/activeX1387.xml" ContentType="application/vnd.ms-office.activeX+xml"/>
  <Override PartName="/ppt/activeX/activeX1388.xml" ContentType="application/vnd.ms-office.activeX+xml"/>
  <Override PartName="/ppt/activeX/activeX1389.xml" ContentType="application/vnd.ms-office.activeX+xml"/>
  <Override PartName="/ppt/activeX/activeX1390.xml" ContentType="application/vnd.ms-office.activeX+xml"/>
  <Override PartName="/ppt/activeX/activeX1391.xml" ContentType="application/vnd.ms-office.activeX+xml"/>
  <Override PartName="/ppt/activeX/activeX1392.xml" ContentType="application/vnd.ms-office.activeX+xml"/>
  <Override PartName="/ppt/activeX/activeX1393.xml" ContentType="application/vnd.ms-office.activeX+xml"/>
  <Override PartName="/ppt/activeX/activeX1394.xml" ContentType="application/vnd.ms-office.activeX+xml"/>
  <Override PartName="/ppt/activeX/activeX1395.xml" ContentType="application/vnd.ms-office.activeX+xml"/>
  <Override PartName="/ppt/activeX/activeX1396.xml" ContentType="application/vnd.ms-office.activeX+xml"/>
  <Override PartName="/ppt/activeX/activeX1397.xml" ContentType="application/vnd.ms-office.activeX+xml"/>
  <Override PartName="/ppt/activeX/activeX1398.xml" ContentType="application/vnd.ms-office.activeX+xml"/>
  <Override PartName="/ppt/activeX/activeX1399.xml" ContentType="application/vnd.ms-office.activeX+xml"/>
  <Override PartName="/ppt/activeX/activeX1400.xml" ContentType="application/vnd.ms-office.activeX+xml"/>
  <Override PartName="/ppt/activeX/activeX1401.xml" ContentType="application/vnd.ms-office.activeX+xml"/>
  <Override PartName="/ppt/activeX/activeX1402.xml" ContentType="application/vnd.ms-office.activeX+xml"/>
  <Override PartName="/ppt/activeX/activeX1403.xml" ContentType="application/vnd.ms-office.activeX+xml"/>
  <Override PartName="/ppt/activeX/activeX1404.xml" ContentType="application/vnd.ms-office.activeX+xml"/>
  <Override PartName="/ppt/activeX/activeX1405.xml" ContentType="application/vnd.ms-office.activeX+xml"/>
  <Override PartName="/ppt/activeX/activeX1406.xml" ContentType="application/vnd.ms-office.activeX+xml"/>
  <Override PartName="/ppt/activeX/activeX1407.xml" ContentType="application/vnd.ms-office.activeX+xml"/>
  <Override PartName="/ppt/activeX/activeX1408.xml" ContentType="application/vnd.ms-office.activeX+xml"/>
  <Override PartName="/ppt/activeX/activeX1409.xml" ContentType="application/vnd.ms-office.activeX+xml"/>
  <Override PartName="/ppt/activeX/activeX1410.xml" ContentType="application/vnd.ms-office.activeX+xml"/>
  <Override PartName="/ppt/activeX/activeX1411.xml" ContentType="application/vnd.ms-office.activeX+xml"/>
  <Override PartName="/ppt/activeX/activeX1412.xml" ContentType="application/vnd.ms-office.activeX+xml"/>
  <Override PartName="/ppt/activeX/activeX1413.xml" ContentType="application/vnd.ms-office.activeX+xml"/>
  <Override PartName="/ppt/activeX/activeX1414.xml" ContentType="application/vnd.ms-office.activeX+xml"/>
  <Override PartName="/ppt/activeX/activeX1415.xml" ContentType="application/vnd.ms-office.activeX+xml"/>
  <Override PartName="/ppt/activeX/activeX1416.xml" ContentType="application/vnd.ms-office.activeX+xml"/>
  <Override PartName="/ppt/activeX/activeX1417.xml" ContentType="application/vnd.ms-office.activeX+xml"/>
  <Override PartName="/ppt/activeX/activeX1418.xml" ContentType="application/vnd.ms-office.activeX+xml"/>
  <Override PartName="/ppt/activeX/activeX1419.xml" ContentType="application/vnd.ms-office.activeX+xml"/>
  <Override PartName="/ppt/activeX/activeX1420.xml" ContentType="application/vnd.ms-office.activeX+xml"/>
  <Override PartName="/ppt/activeX/activeX1421.xml" ContentType="application/vnd.ms-office.activeX+xml"/>
  <Override PartName="/ppt/activeX/activeX1422.xml" ContentType="application/vnd.ms-office.activeX+xml"/>
  <Override PartName="/ppt/activeX/activeX1423.xml" ContentType="application/vnd.ms-office.activeX+xml"/>
  <Override PartName="/ppt/activeX/activeX1424.xml" ContentType="application/vnd.ms-office.activeX+xml"/>
  <Override PartName="/ppt/activeX/activeX1425.xml" ContentType="application/vnd.ms-office.activeX+xml"/>
  <Override PartName="/ppt/activeX/activeX1426.xml" ContentType="application/vnd.ms-office.activeX+xml"/>
  <Override PartName="/ppt/activeX/activeX1427.xml" ContentType="application/vnd.ms-office.activeX+xml"/>
  <Override PartName="/ppt/activeX/activeX1428.xml" ContentType="application/vnd.ms-office.activeX+xml"/>
  <Override PartName="/ppt/activeX/activeX1429.xml" ContentType="application/vnd.ms-office.activeX+xml"/>
  <Override PartName="/ppt/activeX/activeX1430.xml" ContentType="application/vnd.ms-office.activeX+xml"/>
  <Override PartName="/ppt/activeX/activeX1431.xml" ContentType="application/vnd.ms-office.activeX+xml"/>
  <Override PartName="/ppt/activeX/activeX1432.xml" ContentType="application/vnd.ms-office.activeX+xml"/>
  <Override PartName="/ppt/activeX/activeX1433.xml" ContentType="application/vnd.ms-office.activeX+xml"/>
  <Override PartName="/ppt/activeX/activeX1434.xml" ContentType="application/vnd.ms-office.activeX+xml"/>
  <Override PartName="/ppt/activeX/activeX1435.xml" ContentType="application/vnd.ms-office.activeX+xml"/>
  <Override PartName="/ppt/activeX/activeX1436.xml" ContentType="application/vnd.ms-office.activeX+xml"/>
  <Override PartName="/ppt/activeX/activeX1437.xml" ContentType="application/vnd.ms-office.activeX+xml"/>
  <Override PartName="/ppt/activeX/activeX1438.xml" ContentType="application/vnd.ms-office.activeX+xml"/>
  <Override PartName="/ppt/activeX/activeX1439.xml" ContentType="application/vnd.ms-office.activeX+xml"/>
  <Override PartName="/ppt/activeX/activeX1440.xml" ContentType="application/vnd.ms-office.activeX+xml"/>
  <Override PartName="/ppt/activeX/activeX1441.xml" ContentType="application/vnd.ms-office.activeX+xml"/>
  <Override PartName="/ppt/activeX/activeX1442.xml" ContentType="application/vnd.ms-office.activeX+xml"/>
  <Override PartName="/ppt/activeX/activeX1443.xml" ContentType="application/vnd.ms-office.activeX+xml"/>
  <Override PartName="/ppt/activeX/activeX1444.xml" ContentType="application/vnd.ms-office.activeX+xml"/>
  <Override PartName="/ppt/activeX/activeX1445.xml" ContentType="application/vnd.ms-office.activeX+xml"/>
  <Override PartName="/ppt/activeX/activeX1446.xml" ContentType="application/vnd.ms-office.activeX+xml"/>
  <Override PartName="/ppt/activeX/activeX1447.xml" ContentType="application/vnd.ms-office.activeX+xml"/>
  <Override PartName="/ppt/activeX/activeX1448.xml" ContentType="application/vnd.ms-office.activeX+xml"/>
  <Override PartName="/ppt/activeX/activeX1449.xml" ContentType="application/vnd.ms-office.activeX+xml"/>
  <Override PartName="/ppt/activeX/activeX1450.xml" ContentType="application/vnd.ms-office.activeX+xml"/>
  <Override PartName="/ppt/activeX/activeX1451.xml" ContentType="application/vnd.ms-office.activeX+xml"/>
  <Override PartName="/ppt/activeX/activeX1452.xml" ContentType="application/vnd.ms-office.activeX+xml"/>
  <Override PartName="/ppt/activeX/activeX1453.xml" ContentType="application/vnd.ms-office.activeX+xml"/>
  <Override PartName="/ppt/activeX/activeX1454.xml" ContentType="application/vnd.ms-office.activeX+xml"/>
  <Override PartName="/ppt/activeX/activeX1455.xml" ContentType="application/vnd.ms-office.activeX+xml"/>
  <Override PartName="/ppt/activeX/activeX1456.xml" ContentType="application/vnd.ms-office.activeX+xml"/>
  <Override PartName="/ppt/activeX/activeX1457.xml" ContentType="application/vnd.ms-office.activeX+xml"/>
  <Override PartName="/ppt/activeX/activeX1458.xml" ContentType="application/vnd.ms-office.activeX+xml"/>
  <Override PartName="/ppt/activeX/activeX1459.xml" ContentType="application/vnd.ms-office.activeX+xml"/>
  <Override PartName="/ppt/activeX/activeX1460.xml" ContentType="application/vnd.ms-office.activeX+xml"/>
  <Override PartName="/ppt/activeX/activeX1461.xml" ContentType="application/vnd.ms-office.activeX+xml"/>
  <Override PartName="/ppt/activeX/activeX1462.xml" ContentType="application/vnd.ms-office.activeX+xml"/>
  <Override PartName="/ppt/activeX/activeX1463.xml" ContentType="application/vnd.ms-office.activeX+xml"/>
  <Override PartName="/ppt/activeX/activeX1464.xml" ContentType="application/vnd.ms-office.activeX+xml"/>
  <Override PartName="/ppt/activeX/activeX1465.xml" ContentType="application/vnd.ms-office.activeX+xml"/>
  <Override PartName="/ppt/activeX/activeX1466.xml" ContentType="application/vnd.ms-office.activeX+xml"/>
  <Override PartName="/ppt/activeX/activeX1467.xml" ContentType="application/vnd.ms-office.activeX+xml"/>
  <Override PartName="/ppt/activeX/activeX1468.xml" ContentType="application/vnd.ms-office.activeX+xml"/>
  <Override PartName="/ppt/activeX/activeX1469.xml" ContentType="application/vnd.ms-office.activeX+xml"/>
  <Override PartName="/ppt/activeX/activeX1470.xml" ContentType="application/vnd.ms-office.activeX+xml"/>
  <Override PartName="/ppt/activeX/activeX1471.xml" ContentType="application/vnd.ms-office.activeX+xml"/>
  <Override PartName="/ppt/activeX/activeX1472.xml" ContentType="application/vnd.ms-office.activeX+xml"/>
  <Override PartName="/ppt/activeX/activeX1473.xml" ContentType="application/vnd.ms-office.activeX+xml"/>
  <Override PartName="/ppt/activeX/activeX1474.xml" ContentType="application/vnd.ms-office.activeX+xml"/>
  <Override PartName="/ppt/activeX/activeX1475.xml" ContentType="application/vnd.ms-office.activeX+xml"/>
  <Override PartName="/ppt/activeX/activeX1476.xml" ContentType="application/vnd.ms-office.activeX+xml"/>
  <Override PartName="/ppt/activeX/activeX1477.xml" ContentType="application/vnd.ms-office.activeX+xml"/>
  <Override PartName="/ppt/activeX/activeX1478.xml" ContentType="application/vnd.ms-office.activeX+xml"/>
  <Override PartName="/ppt/activeX/activeX1479.xml" ContentType="application/vnd.ms-office.activeX+xml"/>
  <Override PartName="/ppt/activeX/activeX1480.xml" ContentType="application/vnd.ms-office.activeX+xml"/>
  <Override PartName="/ppt/activeX/activeX1481.xml" ContentType="application/vnd.ms-office.activeX+xml"/>
  <Override PartName="/ppt/activeX/activeX1482.xml" ContentType="application/vnd.ms-office.activeX+xml"/>
  <Override PartName="/ppt/activeX/activeX1483.xml" ContentType="application/vnd.ms-office.activeX+xml"/>
  <Override PartName="/ppt/activeX/activeX1484.xml" ContentType="application/vnd.ms-office.activeX+xml"/>
  <Override PartName="/ppt/activeX/activeX1485.xml" ContentType="application/vnd.ms-office.activeX+xml"/>
  <Override PartName="/ppt/activeX/activeX1486.xml" ContentType="application/vnd.ms-office.activeX+xml"/>
  <Override PartName="/ppt/activeX/activeX1487.xml" ContentType="application/vnd.ms-office.activeX+xml"/>
  <Override PartName="/ppt/activeX/activeX1488.xml" ContentType="application/vnd.ms-office.activeX+xml"/>
  <Override PartName="/ppt/activeX/activeX1489.xml" ContentType="application/vnd.ms-office.activeX+xml"/>
  <Override PartName="/ppt/activeX/activeX1490.xml" ContentType="application/vnd.ms-office.activeX+xml"/>
  <Override PartName="/ppt/activeX/activeX1491.xml" ContentType="application/vnd.ms-office.activeX+xml"/>
  <Override PartName="/ppt/activeX/activeX1492.xml" ContentType="application/vnd.ms-office.activeX+xml"/>
  <Override PartName="/ppt/activeX/activeX1493.xml" ContentType="application/vnd.ms-office.activeX+xml"/>
  <Override PartName="/ppt/activeX/activeX1494.xml" ContentType="application/vnd.ms-office.activeX+xml"/>
  <Override PartName="/ppt/activeX/activeX1495.xml" ContentType="application/vnd.ms-office.activeX+xml"/>
  <Override PartName="/ppt/activeX/activeX1496.xml" ContentType="application/vnd.ms-office.activeX+xml"/>
  <Override PartName="/ppt/activeX/activeX1497.xml" ContentType="application/vnd.ms-office.activeX+xml"/>
  <Override PartName="/ppt/activeX/activeX1498.xml" ContentType="application/vnd.ms-office.activeX+xml"/>
  <Override PartName="/ppt/activeX/activeX1499.xml" ContentType="application/vnd.ms-office.activeX+xml"/>
  <Override PartName="/ppt/activeX/activeX1500.xml" ContentType="application/vnd.ms-office.activeX+xml"/>
  <Override PartName="/ppt/activeX/activeX1501.xml" ContentType="application/vnd.ms-office.activeX+xml"/>
  <Override PartName="/ppt/activeX/activeX1502.xml" ContentType="application/vnd.ms-office.activeX+xml"/>
  <Override PartName="/ppt/activeX/activeX1503.xml" ContentType="application/vnd.ms-office.activeX+xml"/>
  <Override PartName="/ppt/activeX/activeX1504.xml" ContentType="application/vnd.ms-office.activeX+xml"/>
  <Override PartName="/ppt/activeX/activeX1505.xml" ContentType="application/vnd.ms-office.activeX+xml"/>
  <Override PartName="/ppt/activeX/activeX1506.xml" ContentType="application/vnd.ms-office.activeX+xml"/>
  <Override PartName="/ppt/activeX/activeX1507.xml" ContentType="application/vnd.ms-office.activeX+xml"/>
  <Override PartName="/ppt/activeX/activeX1508.xml" ContentType="application/vnd.ms-office.activeX+xml"/>
  <Override PartName="/ppt/activeX/activeX1509.xml" ContentType="application/vnd.ms-office.activeX+xml"/>
  <Override PartName="/ppt/activeX/activeX1510.xml" ContentType="application/vnd.ms-office.activeX+xml"/>
  <Override PartName="/ppt/activeX/activeX1511.xml" ContentType="application/vnd.ms-office.activeX+xml"/>
  <Override PartName="/ppt/activeX/activeX1512.xml" ContentType="application/vnd.ms-office.activeX+xml"/>
  <Override PartName="/ppt/activeX/activeX1513.xml" ContentType="application/vnd.ms-office.activeX+xml"/>
  <Override PartName="/ppt/activeX/activeX1514.xml" ContentType="application/vnd.ms-office.activeX+xml"/>
  <Override PartName="/ppt/activeX/activeX1515.xml" ContentType="application/vnd.ms-office.activeX+xml"/>
  <Override PartName="/ppt/activeX/activeX1516.xml" ContentType="application/vnd.ms-office.activeX+xml"/>
  <Override PartName="/ppt/activeX/activeX1517.xml" ContentType="application/vnd.ms-office.activeX+xml"/>
  <Override PartName="/ppt/activeX/activeX1518.xml" ContentType="application/vnd.ms-office.activeX+xml"/>
  <Override PartName="/ppt/activeX/activeX1519.xml" ContentType="application/vnd.ms-office.activeX+xml"/>
  <Override PartName="/ppt/activeX/activeX1520.xml" ContentType="application/vnd.ms-office.activeX+xml"/>
  <Override PartName="/ppt/activeX/activeX1521.xml" ContentType="application/vnd.ms-office.activeX+xml"/>
  <Override PartName="/ppt/activeX/activeX1522.xml" ContentType="application/vnd.ms-office.activeX+xml"/>
  <Override PartName="/ppt/activeX/activeX1523.xml" ContentType="application/vnd.ms-office.activeX+xml"/>
  <Override PartName="/ppt/activeX/activeX1524.xml" ContentType="application/vnd.ms-office.activeX+xml"/>
  <Override PartName="/ppt/activeX/activeX1525.xml" ContentType="application/vnd.ms-office.activeX+xml"/>
  <Override PartName="/ppt/activeX/activeX1526.xml" ContentType="application/vnd.ms-office.activeX+xml"/>
  <Override PartName="/ppt/activeX/activeX1527.xml" ContentType="application/vnd.ms-office.activeX+xml"/>
  <Override PartName="/ppt/activeX/activeX1528.xml" ContentType="application/vnd.ms-office.activeX+xml"/>
  <Override PartName="/ppt/activeX/activeX1529.xml" ContentType="application/vnd.ms-office.activeX+xml"/>
  <Override PartName="/ppt/activeX/activeX1530.xml" ContentType="application/vnd.ms-office.activeX+xml"/>
  <Override PartName="/ppt/activeX/activeX1531.xml" ContentType="application/vnd.ms-office.activeX+xml"/>
  <Override PartName="/ppt/activeX/activeX1532.xml" ContentType="application/vnd.ms-office.activeX+xml"/>
  <Override PartName="/ppt/activeX/activeX1533.xml" ContentType="application/vnd.ms-office.activeX+xml"/>
  <Override PartName="/ppt/activeX/activeX1534.xml" ContentType="application/vnd.ms-office.activeX+xml"/>
  <Override PartName="/ppt/activeX/activeX1535.xml" ContentType="application/vnd.ms-office.activeX+xml"/>
  <Override PartName="/ppt/activeX/activeX1536.xml" ContentType="application/vnd.ms-office.activeX+xml"/>
  <Override PartName="/ppt/activeX/activeX1537.xml" ContentType="application/vnd.ms-office.activeX+xml"/>
  <Override PartName="/ppt/activeX/activeX1538.xml" ContentType="application/vnd.ms-office.activeX+xml"/>
  <Override PartName="/ppt/activeX/activeX1539.xml" ContentType="application/vnd.ms-office.activeX+xml"/>
  <Override PartName="/ppt/activeX/activeX1540.xml" ContentType="application/vnd.ms-office.activeX+xml"/>
  <Override PartName="/ppt/activeX/activeX1541.xml" ContentType="application/vnd.ms-office.activeX+xml"/>
  <Override PartName="/ppt/activeX/activeX1542.xml" ContentType="application/vnd.ms-office.activeX+xml"/>
  <Override PartName="/ppt/activeX/activeX1543.xml" ContentType="application/vnd.ms-office.activeX+xml"/>
  <Override PartName="/ppt/activeX/activeX1544.xml" ContentType="application/vnd.ms-office.activeX+xml"/>
  <Override PartName="/ppt/activeX/activeX1545.xml" ContentType="application/vnd.ms-office.activeX+xml"/>
  <Override PartName="/ppt/activeX/activeX1546.xml" ContentType="application/vnd.ms-office.activeX+xml"/>
  <Override PartName="/ppt/activeX/activeX1547.xml" ContentType="application/vnd.ms-office.activeX+xml"/>
  <Override PartName="/ppt/activeX/activeX1548.xml" ContentType="application/vnd.ms-office.activeX+xml"/>
  <Override PartName="/ppt/activeX/activeX1549.xml" ContentType="application/vnd.ms-office.activeX+xml"/>
  <Override PartName="/ppt/activeX/activeX1550.xml" ContentType="application/vnd.ms-office.activeX+xml"/>
  <Override PartName="/ppt/activeX/activeX1551.xml" ContentType="application/vnd.ms-office.activeX+xml"/>
  <Override PartName="/ppt/activeX/activeX1552.xml" ContentType="application/vnd.ms-office.activeX+xml"/>
  <Override PartName="/ppt/activeX/activeX1553.xml" ContentType="application/vnd.ms-office.activeX+xml"/>
  <Override PartName="/ppt/activeX/activeX1554.xml" ContentType="application/vnd.ms-office.activeX+xml"/>
  <Override PartName="/ppt/activeX/activeX1555.xml" ContentType="application/vnd.ms-office.activeX+xml"/>
  <Override PartName="/ppt/activeX/activeX1556.xml" ContentType="application/vnd.ms-office.activeX+xml"/>
  <Override PartName="/ppt/activeX/activeX1557.xml" ContentType="application/vnd.ms-office.activeX+xml"/>
  <Override PartName="/ppt/activeX/activeX1558.xml" ContentType="application/vnd.ms-office.activeX+xml"/>
  <Override PartName="/ppt/activeX/activeX1559.xml" ContentType="application/vnd.ms-office.activeX+xml"/>
  <Override PartName="/ppt/activeX/activeX1560.xml" ContentType="application/vnd.ms-office.activeX+xml"/>
  <Override PartName="/ppt/activeX/activeX1561.xml" ContentType="application/vnd.ms-office.activeX+xml"/>
  <Override PartName="/ppt/activeX/activeX1562.xml" ContentType="application/vnd.ms-office.activeX+xml"/>
  <Override PartName="/ppt/activeX/activeX1563.xml" ContentType="application/vnd.ms-office.activeX+xml"/>
  <Override PartName="/ppt/activeX/activeX1564.xml" ContentType="application/vnd.ms-office.activeX+xml"/>
  <Override PartName="/ppt/activeX/activeX1565.xml" ContentType="application/vnd.ms-office.activeX+xml"/>
  <Override PartName="/ppt/activeX/activeX1566.xml" ContentType="application/vnd.ms-office.activeX+xml"/>
  <Override PartName="/ppt/activeX/activeX1567.xml" ContentType="application/vnd.ms-office.activeX+xml"/>
  <Override PartName="/ppt/activeX/activeX1568.xml" ContentType="application/vnd.ms-office.activeX+xml"/>
  <Override PartName="/ppt/activeX/activeX1569.xml" ContentType="application/vnd.ms-office.activeX+xml"/>
  <Override PartName="/ppt/activeX/activeX1570.xml" ContentType="application/vnd.ms-office.activeX+xml"/>
  <Override PartName="/ppt/activeX/activeX1571.xml" ContentType="application/vnd.ms-office.activeX+xml"/>
  <Override PartName="/ppt/activeX/activeX1572.xml" ContentType="application/vnd.ms-office.activeX+xml"/>
  <Override PartName="/ppt/activeX/activeX1573.xml" ContentType="application/vnd.ms-office.activeX+xml"/>
  <Override PartName="/ppt/activeX/activeX1574.xml" ContentType="application/vnd.ms-office.activeX+xml"/>
  <Override PartName="/ppt/activeX/activeX1575.xml" ContentType="application/vnd.ms-office.activeX+xml"/>
  <Override PartName="/ppt/activeX/activeX1576.xml" ContentType="application/vnd.ms-office.activeX+xml"/>
  <Override PartName="/ppt/activeX/activeX1577.xml" ContentType="application/vnd.ms-office.activeX+xml"/>
  <Override PartName="/ppt/activeX/activeX1578.xml" ContentType="application/vnd.ms-office.activeX+xml"/>
  <Override PartName="/ppt/activeX/activeX1579.xml" ContentType="application/vnd.ms-office.activeX+xml"/>
  <Override PartName="/ppt/activeX/activeX1580.xml" ContentType="application/vnd.ms-office.activeX+xml"/>
  <Override PartName="/ppt/activeX/activeX1581.xml" ContentType="application/vnd.ms-office.activeX+xml"/>
  <Override PartName="/ppt/activeX/activeX1582.xml" ContentType="application/vnd.ms-office.activeX+xml"/>
  <Override PartName="/ppt/activeX/activeX1583.xml" ContentType="application/vnd.ms-office.activeX+xml"/>
  <Override PartName="/ppt/activeX/activeX1584.xml" ContentType="application/vnd.ms-office.activeX+xml"/>
  <Override PartName="/ppt/activeX/activeX1585.xml" ContentType="application/vnd.ms-office.activeX+xml"/>
  <Override PartName="/ppt/activeX/activeX1586.xml" ContentType="application/vnd.ms-office.activeX+xml"/>
  <Override PartName="/ppt/activeX/activeX1587.xml" ContentType="application/vnd.ms-office.activeX+xml"/>
  <Override PartName="/ppt/activeX/activeX1588.xml" ContentType="application/vnd.ms-office.activeX+xml"/>
  <Override PartName="/ppt/activeX/activeX1589.xml" ContentType="application/vnd.ms-office.activeX+xml"/>
  <Override PartName="/ppt/activeX/activeX1590.xml" ContentType="application/vnd.ms-office.activeX+xml"/>
  <Override PartName="/ppt/activeX/activeX1591.xml" ContentType="application/vnd.ms-office.activeX+xml"/>
  <Override PartName="/ppt/activeX/activeX1592.xml" ContentType="application/vnd.ms-office.activeX+xml"/>
  <Override PartName="/ppt/activeX/activeX1593.xml" ContentType="application/vnd.ms-office.activeX+xml"/>
  <Override PartName="/ppt/activeX/activeX1594.xml" ContentType="application/vnd.ms-office.activeX+xml"/>
  <Override PartName="/ppt/activeX/activeX1595.xml" ContentType="application/vnd.ms-office.activeX+xml"/>
  <Override PartName="/ppt/activeX/activeX1596.xml" ContentType="application/vnd.ms-office.activeX+xml"/>
  <Override PartName="/ppt/activeX/activeX1597.xml" ContentType="application/vnd.ms-office.activeX+xml"/>
  <Override PartName="/ppt/activeX/activeX1598.xml" ContentType="application/vnd.ms-office.activeX+xml"/>
  <Override PartName="/ppt/activeX/activeX1599.xml" ContentType="application/vnd.ms-office.activeX+xml"/>
  <Override PartName="/ppt/activeX/activeX1600.xml" ContentType="application/vnd.ms-office.activeX+xml"/>
  <Override PartName="/ppt/activeX/activeX1601.xml" ContentType="application/vnd.ms-office.activeX+xml"/>
  <Override PartName="/ppt/activeX/activeX1602.xml" ContentType="application/vnd.ms-office.activeX+xml"/>
  <Override PartName="/ppt/activeX/activeX1603.xml" ContentType="application/vnd.ms-office.activeX+xml"/>
  <Override PartName="/ppt/activeX/activeX1604.xml" ContentType="application/vnd.ms-office.activeX+xml"/>
  <Override PartName="/ppt/activeX/activeX1605.xml" ContentType="application/vnd.ms-office.activeX+xml"/>
  <Override PartName="/ppt/activeX/activeX1606.xml" ContentType="application/vnd.ms-office.activeX+xml"/>
  <Override PartName="/ppt/activeX/activeX1607.xml" ContentType="application/vnd.ms-office.activeX+xml"/>
  <Override PartName="/ppt/activeX/activeX1608.xml" ContentType="application/vnd.ms-office.activeX+xml"/>
  <Override PartName="/ppt/activeX/activeX1609.xml" ContentType="application/vnd.ms-office.activeX+xml"/>
  <Override PartName="/ppt/activeX/activeX1610.xml" ContentType="application/vnd.ms-office.activeX+xml"/>
  <Override PartName="/ppt/activeX/activeX1611.xml" ContentType="application/vnd.ms-office.activeX+xml"/>
  <Override PartName="/ppt/activeX/activeX1612.xml" ContentType="application/vnd.ms-office.activeX+xml"/>
  <Override PartName="/ppt/activeX/activeX1613.xml" ContentType="application/vnd.ms-office.activeX+xml"/>
  <Override PartName="/ppt/activeX/activeX1614.xml" ContentType="application/vnd.ms-office.activeX+xml"/>
  <Override PartName="/ppt/activeX/activeX1615.xml" ContentType="application/vnd.ms-office.activeX+xml"/>
  <Override PartName="/ppt/activeX/activeX1616.xml" ContentType="application/vnd.ms-office.activeX+xml"/>
  <Override PartName="/ppt/activeX/activeX1617.xml" ContentType="application/vnd.ms-office.activeX+xml"/>
  <Override PartName="/ppt/activeX/activeX1618.xml" ContentType="application/vnd.ms-office.activeX+xml"/>
  <Override PartName="/ppt/activeX/activeX1619.xml" ContentType="application/vnd.ms-office.activeX+xml"/>
  <Override PartName="/ppt/activeX/activeX1620.xml" ContentType="application/vnd.ms-office.activeX+xml"/>
  <Override PartName="/ppt/activeX/activeX1621.xml" ContentType="application/vnd.ms-office.activeX+xml"/>
  <Override PartName="/ppt/activeX/activeX1622.xml" ContentType="application/vnd.ms-office.activeX+xml"/>
  <Override PartName="/ppt/activeX/activeX1623.xml" ContentType="application/vnd.ms-office.activeX+xml"/>
  <Override PartName="/ppt/activeX/activeX1624.xml" ContentType="application/vnd.ms-office.activeX+xml"/>
  <Override PartName="/ppt/activeX/activeX1625.xml" ContentType="application/vnd.ms-office.activeX+xml"/>
  <Override PartName="/ppt/activeX/activeX1626.xml" ContentType="application/vnd.ms-office.activeX+xml"/>
  <Override PartName="/ppt/activeX/activeX1627.xml" ContentType="application/vnd.ms-office.activeX+xml"/>
  <Override PartName="/ppt/activeX/activeX1628.xml" ContentType="application/vnd.ms-office.activeX+xml"/>
  <Override PartName="/ppt/activeX/activeX1629.xml" ContentType="application/vnd.ms-office.activeX+xml"/>
  <Override PartName="/ppt/activeX/activeX1630.xml" ContentType="application/vnd.ms-office.activeX+xml"/>
  <Override PartName="/ppt/activeX/activeX1631.xml" ContentType="application/vnd.ms-office.activeX+xml"/>
  <Override PartName="/ppt/activeX/activeX1632.xml" ContentType="application/vnd.ms-office.activeX+xml"/>
  <Override PartName="/ppt/activeX/activeX1633.xml" ContentType="application/vnd.ms-office.activeX+xml"/>
  <Override PartName="/ppt/activeX/activeX1634.xml" ContentType="application/vnd.ms-office.activeX+xml"/>
  <Override PartName="/ppt/activeX/activeX1635.xml" ContentType="application/vnd.ms-office.activeX+xml"/>
  <Override PartName="/ppt/activeX/activeX1636.xml" ContentType="application/vnd.ms-office.activeX+xml"/>
  <Override PartName="/ppt/activeX/activeX1637.xml" ContentType="application/vnd.ms-office.activeX+xml"/>
  <Override PartName="/ppt/activeX/activeX1638.xml" ContentType="application/vnd.ms-office.activeX+xml"/>
  <Override PartName="/ppt/activeX/activeX1639.xml" ContentType="application/vnd.ms-office.activeX+xml"/>
  <Override PartName="/ppt/activeX/activeX1640.xml" ContentType="application/vnd.ms-office.activeX+xml"/>
  <Override PartName="/ppt/activeX/activeX1641.xml" ContentType="application/vnd.ms-office.activeX+xml"/>
  <Override PartName="/ppt/activeX/activeX1642.xml" ContentType="application/vnd.ms-office.activeX+xml"/>
  <Override PartName="/ppt/activeX/activeX1643.xml" ContentType="application/vnd.ms-office.activeX+xml"/>
  <Override PartName="/ppt/activeX/activeX1644.xml" ContentType="application/vnd.ms-office.activeX+xml"/>
  <Override PartName="/ppt/activeX/activeX1645.xml" ContentType="application/vnd.ms-office.activeX+xml"/>
  <Override PartName="/ppt/activeX/activeX1646.xml" ContentType="application/vnd.ms-office.activeX+xml"/>
  <Override PartName="/ppt/activeX/activeX1647.xml" ContentType="application/vnd.ms-office.activeX+xml"/>
  <Override PartName="/ppt/activeX/activeX1648.xml" ContentType="application/vnd.ms-office.activeX+xml"/>
  <Override PartName="/ppt/activeX/activeX1649.xml" ContentType="application/vnd.ms-office.activeX+xml"/>
  <Override PartName="/ppt/activeX/activeX1650.xml" ContentType="application/vnd.ms-office.activeX+xml"/>
  <Override PartName="/ppt/activeX/activeX1651.xml" ContentType="application/vnd.ms-office.activeX+xml"/>
  <Override PartName="/ppt/activeX/activeX1652.xml" ContentType="application/vnd.ms-office.activeX+xml"/>
  <Override PartName="/ppt/activeX/activeX1653.xml" ContentType="application/vnd.ms-office.activeX+xml"/>
  <Override PartName="/ppt/activeX/activeX1654.xml" ContentType="application/vnd.ms-office.activeX+xml"/>
  <Override PartName="/ppt/activeX/activeX1655.xml" ContentType="application/vnd.ms-office.activeX+xml"/>
  <Override PartName="/ppt/activeX/activeX1656.xml" ContentType="application/vnd.ms-office.activeX+xml"/>
  <Override PartName="/ppt/activeX/activeX1657.xml" ContentType="application/vnd.ms-office.activeX+xml"/>
  <Override PartName="/ppt/activeX/activeX1658.xml" ContentType="application/vnd.ms-office.activeX+xml"/>
  <Override PartName="/ppt/activeX/activeX1659.xml" ContentType="application/vnd.ms-office.activeX+xml"/>
  <Override PartName="/ppt/activeX/activeX1660.xml" ContentType="application/vnd.ms-office.activeX+xml"/>
  <Override PartName="/ppt/activeX/activeX166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55" r:id="rId4"/>
    <p:sldId id="298" r:id="rId5"/>
    <p:sldId id="263" r:id="rId6"/>
    <p:sldId id="354" r:id="rId7"/>
    <p:sldId id="309" r:id="rId8"/>
    <p:sldId id="344" r:id="rId9"/>
    <p:sldId id="353" r:id="rId10"/>
    <p:sldId id="260" r:id="rId11"/>
    <p:sldId id="330" r:id="rId12"/>
    <p:sldId id="331" r:id="rId13"/>
    <p:sldId id="327" r:id="rId14"/>
    <p:sldId id="332" r:id="rId15"/>
    <p:sldId id="333" r:id="rId16"/>
    <p:sldId id="334" r:id="rId17"/>
    <p:sldId id="335" r:id="rId18"/>
    <p:sldId id="336" r:id="rId19"/>
    <p:sldId id="345" r:id="rId20"/>
    <p:sldId id="337" r:id="rId21"/>
    <p:sldId id="346" r:id="rId22"/>
    <p:sldId id="347" r:id="rId23"/>
    <p:sldId id="348" r:id="rId24"/>
    <p:sldId id="349" r:id="rId25"/>
    <p:sldId id="350" r:id="rId26"/>
    <p:sldId id="352" r:id="rId27"/>
    <p:sldId id="351" r:id="rId28"/>
    <p:sldId id="343" r:id="rId29"/>
    <p:sldId id="356" r:id="rId30"/>
    <p:sldId id="270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5" r:id="rId39"/>
    <p:sldId id="364" r:id="rId40"/>
    <p:sldId id="366" r:id="rId41"/>
    <p:sldId id="370" r:id="rId42"/>
    <p:sldId id="371" r:id="rId43"/>
    <p:sldId id="376" r:id="rId44"/>
    <p:sldId id="377" r:id="rId45"/>
    <p:sldId id="314" r:id="rId46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9D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56" autoAdjust="0"/>
  </p:normalViewPr>
  <p:slideViewPr>
    <p:cSldViewPr>
      <p:cViewPr varScale="1">
        <p:scale>
          <a:sx n="86" d="100"/>
          <a:sy n="86" d="100"/>
        </p:scale>
        <p:origin x="13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00.xml.rels><?xml version="1.0" encoding="UTF-8" standalone="yes"?>
<Relationships xmlns="http://schemas.openxmlformats.org/package/2006/relationships"><Relationship Id="rId1" Type="http://schemas.microsoft.com/office/2006/relationships/activeXControlBinary" Target="activeX100.bin"/></Relationships>
</file>

<file path=ppt/activeX/_rels/activeX1000.xml.rels><?xml version="1.0" encoding="UTF-8" standalone="yes"?>
<Relationships xmlns="http://schemas.openxmlformats.org/package/2006/relationships"><Relationship Id="rId1" Type="http://schemas.microsoft.com/office/2006/relationships/activeXControlBinary" Target="activeX1000.bin"/></Relationships>
</file>

<file path=ppt/activeX/_rels/activeX1001.xml.rels><?xml version="1.0" encoding="UTF-8" standalone="yes"?>
<Relationships xmlns="http://schemas.openxmlformats.org/package/2006/relationships"><Relationship Id="rId1" Type="http://schemas.microsoft.com/office/2006/relationships/activeXControlBinary" Target="activeX1001.bin"/></Relationships>
</file>

<file path=ppt/activeX/_rels/activeX1002.xml.rels><?xml version="1.0" encoding="UTF-8" standalone="yes"?>
<Relationships xmlns="http://schemas.openxmlformats.org/package/2006/relationships"><Relationship Id="rId1" Type="http://schemas.microsoft.com/office/2006/relationships/activeXControlBinary" Target="activeX1002.bin"/></Relationships>
</file>

<file path=ppt/activeX/_rels/activeX1003.xml.rels><?xml version="1.0" encoding="UTF-8" standalone="yes"?>
<Relationships xmlns="http://schemas.openxmlformats.org/package/2006/relationships"><Relationship Id="rId1" Type="http://schemas.microsoft.com/office/2006/relationships/activeXControlBinary" Target="activeX1003.bin"/></Relationships>
</file>

<file path=ppt/activeX/_rels/activeX1004.xml.rels><?xml version="1.0" encoding="UTF-8" standalone="yes"?>
<Relationships xmlns="http://schemas.openxmlformats.org/package/2006/relationships"><Relationship Id="rId1" Type="http://schemas.microsoft.com/office/2006/relationships/activeXControlBinary" Target="activeX1004.bin"/></Relationships>
</file>

<file path=ppt/activeX/_rels/activeX1005.xml.rels><?xml version="1.0" encoding="UTF-8" standalone="yes"?>
<Relationships xmlns="http://schemas.openxmlformats.org/package/2006/relationships"><Relationship Id="rId1" Type="http://schemas.microsoft.com/office/2006/relationships/activeXControlBinary" Target="activeX1005.bin"/></Relationships>
</file>

<file path=ppt/activeX/_rels/activeX1006.xml.rels><?xml version="1.0" encoding="UTF-8" standalone="yes"?>
<Relationships xmlns="http://schemas.openxmlformats.org/package/2006/relationships"><Relationship Id="rId1" Type="http://schemas.microsoft.com/office/2006/relationships/activeXControlBinary" Target="activeX1006.bin"/></Relationships>
</file>

<file path=ppt/activeX/_rels/activeX1007.xml.rels><?xml version="1.0" encoding="UTF-8" standalone="yes"?>
<Relationships xmlns="http://schemas.openxmlformats.org/package/2006/relationships"><Relationship Id="rId1" Type="http://schemas.microsoft.com/office/2006/relationships/activeXControlBinary" Target="activeX1007.bin"/></Relationships>
</file>

<file path=ppt/activeX/_rels/activeX1008.xml.rels><?xml version="1.0" encoding="UTF-8" standalone="yes"?>
<Relationships xmlns="http://schemas.openxmlformats.org/package/2006/relationships"><Relationship Id="rId1" Type="http://schemas.microsoft.com/office/2006/relationships/activeXControlBinary" Target="activeX1008.bin"/></Relationships>
</file>

<file path=ppt/activeX/_rels/activeX1009.xml.rels><?xml version="1.0" encoding="UTF-8" standalone="yes"?>
<Relationships xmlns="http://schemas.openxmlformats.org/package/2006/relationships"><Relationship Id="rId1" Type="http://schemas.microsoft.com/office/2006/relationships/activeXControlBinary" Target="activeX1009.bin"/></Relationships>
</file>

<file path=ppt/activeX/_rels/activeX101.xml.rels><?xml version="1.0" encoding="UTF-8" standalone="yes"?>
<Relationships xmlns="http://schemas.openxmlformats.org/package/2006/relationships"><Relationship Id="rId1" Type="http://schemas.microsoft.com/office/2006/relationships/activeXControlBinary" Target="activeX101.bin"/></Relationships>
</file>

<file path=ppt/activeX/_rels/activeX1010.xml.rels><?xml version="1.0" encoding="UTF-8" standalone="yes"?>
<Relationships xmlns="http://schemas.openxmlformats.org/package/2006/relationships"><Relationship Id="rId1" Type="http://schemas.microsoft.com/office/2006/relationships/activeXControlBinary" Target="activeX1010.bin"/></Relationships>
</file>

<file path=ppt/activeX/_rels/activeX1011.xml.rels><?xml version="1.0" encoding="UTF-8" standalone="yes"?>
<Relationships xmlns="http://schemas.openxmlformats.org/package/2006/relationships"><Relationship Id="rId1" Type="http://schemas.microsoft.com/office/2006/relationships/activeXControlBinary" Target="activeX1011.bin"/></Relationships>
</file>

<file path=ppt/activeX/_rels/activeX1012.xml.rels><?xml version="1.0" encoding="UTF-8" standalone="yes"?>
<Relationships xmlns="http://schemas.openxmlformats.org/package/2006/relationships"><Relationship Id="rId1" Type="http://schemas.microsoft.com/office/2006/relationships/activeXControlBinary" Target="activeX1012.bin"/></Relationships>
</file>

<file path=ppt/activeX/_rels/activeX1013.xml.rels><?xml version="1.0" encoding="UTF-8" standalone="yes"?>
<Relationships xmlns="http://schemas.openxmlformats.org/package/2006/relationships"><Relationship Id="rId1" Type="http://schemas.microsoft.com/office/2006/relationships/activeXControlBinary" Target="activeX1013.bin"/></Relationships>
</file>

<file path=ppt/activeX/_rels/activeX1014.xml.rels><?xml version="1.0" encoding="UTF-8" standalone="yes"?>
<Relationships xmlns="http://schemas.openxmlformats.org/package/2006/relationships"><Relationship Id="rId1" Type="http://schemas.microsoft.com/office/2006/relationships/activeXControlBinary" Target="activeX1014.bin"/></Relationships>
</file>

<file path=ppt/activeX/_rels/activeX1015.xml.rels><?xml version="1.0" encoding="UTF-8" standalone="yes"?>
<Relationships xmlns="http://schemas.openxmlformats.org/package/2006/relationships"><Relationship Id="rId1" Type="http://schemas.microsoft.com/office/2006/relationships/activeXControlBinary" Target="activeX1015.bin"/></Relationships>
</file>

<file path=ppt/activeX/_rels/activeX1016.xml.rels><?xml version="1.0" encoding="UTF-8" standalone="yes"?>
<Relationships xmlns="http://schemas.openxmlformats.org/package/2006/relationships"><Relationship Id="rId1" Type="http://schemas.microsoft.com/office/2006/relationships/activeXControlBinary" Target="activeX1016.bin"/></Relationships>
</file>

<file path=ppt/activeX/_rels/activeX1017.xml.rels><?xml version="1.0" encoding="UTF-8" standalone="yes"?>
<Relationships xmlns="http://schemas.openxmlformats.org/package/2006/relationships"><Relationship Id="rId1" Type="http://schemas.microsoft.com/office/2006/relationships/activeXControlBinary" Target="activeX1017.bin"/></Relationships>
</file>

<file path=ppt/activeX/_rels/activeX1018.xml.rels><?xml version="1.0" encoding="UTF-8" standalone="yes"?>
<Relationships xmlns="http://schemas.openxmlformats.org/package/2006/relationships"><Relationship Id="rId1" Type="http://schemas.microsoft.com/office/2006/relationships/activeXControlBinary" Target="activeX1018.bin"/></Relationships>
</file>

<file path=ppt/activeX/_rels/activeX1019.xml.rels><?xml version="1.0" encoding="UTF-8" standalone="yes"?>
<Relationships xmlns="http://schemas.openxmlformats.org/package/2006/relationships"><Relationship Id="rId1" Type="http://schemas.microsoft.com/office/2006/relationships/activeXControlBinary" Target="activeX1019.bin"/></Relationships>
</file>

<file path=ppt/activeX/_rels/activeX102.xml.rels><?xml version="1.0" encoding="UTF-8" standalone="yes"?>
<Relationships xmlns="http://schemas.openxmlformats.org/package/2006/relationships"><Relationship Id="rId1" Type="http://schemas.microsoft.com/office/2006/relationships/activeXControlBinary" Target="activeX102.bin"/></Relationships>
</file>

<file path=ppt/activeX/_rels/activeX1020.xml.rels><?xml version="1.0" encoding="UTF-8" standalone="yes"?>
<Relationships xmlns="http://schemas.openxmlformats.org/package/2006/relationships"><Relationship Id="rId1" Type="http://schemas.microsoft.com/office/2006/relationships/activeXControlBinary" Target="activeX1020.bin"/></Relationships>
</file>

<file path=ppt/activeX/_rels/activeX1021.xml.rels><?xml version="1.0" encoding="UTF-8" standalone="yes"?>
<Relationships xmlns="http://schemas.openxmlformats.org/package/2006/relationships"><Relationship Id="rId1" Type="http://schemas.microsoft.com/office/2006/relationships/activeXControlBinary" Target="activeX1021.bin"/></Relationships>
</file>

<file path=ppt/activeX/_rels/activeX1022.xml.rels><?xml version="1.0" encoding="UTF-8" standalone="yes"?>
<Relationships xmlns="http://schemas.openxmlformats.org/package/2006/relationships"><Relationship Id="rId1" Type="http://schemas.microsoft.com/office/2006/relationships/activeXControlBinary" Target="activeX1022.bin"/></Relationships>
</file>

<file path=ppt/activeX/_rels/activeX1023.xml.rels><?xml version="1.0" encoding="UTF-8" standalone="yes"?>
<Relationships xmlns="http://schemas.openxmlformats.org/package/2006/relationships"><Relationship Id="rId1" Type="http://schemas.microsoft.com/office/2006/relationships/activeXControlBinary" Target="activeX1023.bin"/></Relationships>
</file>

<file path=ppt/activeX/_rels/activeX1024.xml.rels><?xml version="1.0" encoding="UTF-8" standalone="yes"?>
<Relationships xmlns="http://schemas.openxmlformats.org/package/2006/relationships"><Relationship Id="rId1" Type="http://schemas.microsoft.com/office/2006/relationships/activeXControlBinary" Target="activeX1024.bin"/></Relationships>
</file>

<file path=ppt/activeX/_rels/activeX1025.xml.rels><?xml version="1.0" encoding="UTF-8" standalone="yes"?>
<Relationships xmlns="http://schemas.openxmlformats.org/package/2006/relationships"><Relationship Id="rId1" Type="http://schemas.microsoft.com/office/2006/relationships/activeXControlBinary" Target="activeX1025.bin"/></Relationships>
</file>

<file path=ppt/activeX/_rels/activeX1026.xml.rels><?xml version="1.0" encoding="UTF-8" standalone="yes"?>
<Relationships xmlns="http://schemas.openxmlformats.org/package/2006/relationships"><Relationship Id="rId1" Type="http://schemas.microsoft.com/office/2006/relationships/activeXControlBinary" Target="activeX1026.bin"/></Relationships>
</file>

<file path=ppt/activeX/_rels/activeX1027.xml.rels><?xml version="1.0" encoding="UTF-8" standalone="yes"?>
<Relationships xmlns="http://schemas.openxmlformats.org/package/2006/relationships"><Relationship Id="rId1" Type="http://schemas.microsoft.com/office/2006/relationships/activeXControlBinary" Target="activeX1027.bin"/></Relationships>
</file>

<file path=ppt/activeX/_rels/activeX1028.xml.rels><?xml version="1.0" encoding="UTF-8" standalone="yes"?>
<Relationships xmlns="http://schemas.openxmlformats.org/package/2006/relationships"><Relationship Id="rId1" Type="http://schemas.microsoft.com/office/2006/relationships/activeXControlBinary" Target="activeX1028.bin"/></Relationships>
</file>

<file path=ppt/activeX/_rels/activeX1029.xml.rels><?xml version="1.0" encoding="UTF-8" standalone="yes"?>
<Relationships xmlns="http://schemas.openxmlformats.org/package/2006/relationships"><Relationship Id="rId1" Type="http://schemas.microsoft.com/office/2006/relationships/activeXControlBinary" Target="activeX1029.bin"/></Relationships>
</file>

<file path=ppt/activeX/_rels/activeX103.xml.rels><?xml version="1.0" encoding="UTF-8" standalone="yes"?>
<Relationships xmlns="http://schemas.openxmlformats.org/package/2006/relationships"><Relationship Id="rId1" Type="http://schemas.microsoft.com/office/2006/relationships/activeXControlBinary" Target="activeX103.bin"/></Relationships>
</file>

<file path=ppt/activeX/_rels/activeX1030.xml.rels><?xml version="1.0" encoding="UTF-8" standalone="yes"?>
<Relationships xmlns="http://schemas.openxmlformats.org/package/2006/relationships"><Relationship Id="rId1" Type="http://schemas.microsoft.com/office/2006/relationships/activeXControlBinary" Target="activeX1030.bin"/></Relationships>
</file>

<file path=ppt/activeX/_rels/activeX1031.xml.rels><?xml version="1.0" encoding="UTF-8" standalone="yes"?>
<Relationships xmlns="http://schemas.openxmlformats.org/package/2006/relationships"><Relationship Id="rId1" Type="http://schemas.microsoft.com/office/2006/relationships/activeXControlBinary" Target="activeX1031.bin"/></Relationships>
</file>

<file path=ppt/activeX/_rels/activeX1032.xml.rels><?xml version="1.0" encoding="UTF-8" standalone="yes"?>
<Relationships xmlns="http://schemas.openxmlformats.org/package/2006/relationships"><Relationship Id="rId1" Type="http://schemas.microsoft.com/office/2006/relationships/activeXControlBinary" Target="activeX1032.bin"/></Relationships>
</file>

<file path=ppt/activeX/_rels/activeX1033.xml.rels><?xml version="1.0" encoding="UTF-8" standalone="yes"?>
<Relationships xmlns="http://schemas.openxmlformats.org/package/2006/relationships"><Relationship Id="rId1" Type="http://schemas.microsoft.com/office/2006/relationships/activeXControlBinary" Target="activeX1033.bin"/></Relationships>
</file>

<file path=ppt/activeX/_rels/activeX1034.xml.rels><?xml version="1.0" encoding="UTF-8" standalone="yes"?>
<Relationships xmlns="http://schemas.openxmlformats.org/package/2006/relationships"><Relationship Id="rId1" Type="http://schemas.microsoft.com/office/2006/relationships/activeXControlBinary" Target="activeX1034.bin"/></Relationships>
</file>

<file path=ppt/activeX/_rels/activeX1035.xml.rels><?xml version="1.0" encoding="UTF-8" standalone="yes"?>
<Relationships xmlns="http://schemas.openxmlformats.org/package/2006/relationships"><Relationship Id="rId1" Type="http://schemas.microsoft.com/office/2006/relationships/activeXControlBinary" Target="activeX1035.bin"/></Relationships>
</file>

<file path=ppt/activeX/_rels/activeX1036.xml.rels><?xml version="1.0" encoding="UTF-8" standalone="yes"?>
<Relationships xmlns="http://schemas.openxmlformats.org/package/2006/relationships"><Relationship Id="rId1" Type="http://schemas.microsoft.com/office/2006/relationships/activeXControlBinary" Target="activeX1036.bin"/></Relationships>
</file>

<file path=ppt/activeX/_rels/activeX1037.xml.rels><?xml version="1.0" encoding="UTF-8" standalone="yes"?>
<Relationships xmlns="http://schemas.openxmlformats.org/package/2006/relationships"><Relationship Id="rId1" Type="http://schemas.microsoft.com/office/2006/relationships/activeXControlBinary" Target="activeX1037.bin"/></Relationships>
</file>

<file path=ppt/activeX/_rels/activeX1038.xml.rels><?xml version="1.0" encoding="UTF-8" standalone="yes"?>
<Relationships xmlns="http://schemas.openxmlformats.org/package/2006/relationships"><Relationship Id="rId1" Type="http://schemas.microsoft.com/office/2006/relationships/activeXControlBinary" Target="activeX1038.bin"/></Relationships>
</file>

<file path=ppt/activeX/_rels/activeX1039.xml.rels><?xml version="1.0" encoding="UTF-8" standalone="yes"?>
<Relationships xmlns="http://schemas.openxmlformats.org/package/2006/relationships"><Relationship Id="rId1" Type="http://schemas.microsoft.com/office/2006/relationships/activeXControlBinary" Target="activeX1039.bin"/></Relationships>
</file>

<file path=ppt/activeX/_rels/activeX104.xml.rels><?xml version="1.0" encoding="UTF-8" standalone="yes"?>
<Relationships xmlns="http://schemas.openxmlformats.org/package/2006/relationships"><Relationship Id="rId1" Type="http://schemas.microsoft.com/office/2006/relationships/activeXControlBinary" Target="activeX104.bin"/></Relationships>
</file>

<file path=ppt/activeX/_rels/activeX1040.xml.rels><?xml version="1.0" encoding="UTF-8" standalone="yes"?>
<Relationships xmlns="http://schemas.openxmlformats.org/package/2006/relationships"><Relationship Id="rId1" Type="http://schemas.microsoft.com/office/2006/relationships/activeXControlBinary" Target="activeX1040.bin"/></Relationships>
</file>

<file path=ppt/activeX/_rels/activeX1041.xml.rels><?xml version="1.0" encoding="UTF-8" standalone="yes"?>
<Relationships xmlns="http://schemas.openxmlformats.org/package/2006/relationships"><Relationship Id="rId1" Type="http://schemas.microsoft.com/office/2006/relationships/activeXControlBinary" Target="activeX1041.bin"/></Relationships>
</file>

<file path=ppt/activeX/_rels/activeX1042.xml.rels><?xml version="1.0" encoding="UTF-8" standalone="yes"?>
<Relationships xmlns="http://schemas.openxmlformats.org/package/2006/relationships"><Relationship Id="rId1" Type="http://schemas.microsoft.com/office/2006/relationships/activeXControlBinary" Target="activeX1042.bin"/></Relationships>
</file>

<file path=ppt/activeX/_rels/activeX1043.xml.rels><?xml version="1.0" encoding="UTF-8" standalone="yes"?>
<Relationships xmlns="http://schemas.openxmlformats.org/package/2006/relationships"><Relationship Id="rId1" Type="http://schemas.microsoft.com/office/2006/relationships/activeXControlBinary" Target="activeX1043.bin"/></Relationships>
</file>

<file path=ppt/activeX/_rels/activeX1044.xml.rels><?xml version="1.0" encoding="UTF-8" standalone="yes"?>
<Relationships xmlns="http://schemas.openxmlformats.org/package/2006/relationships"><Relationship Id="rId1" Type="http://schemas.microsoft.com/office/2006/relationships/activeXControlBinary" Target="activeX1044.bin"/></Relationships>
</file>

<file path=ppt/activeX/_rels/activeX1045.xml.rels><?xml version="1.0" encoding="UTF-8" standalone="yes"?>
<Relationships xmlns="http://schemas.openxmlformats.org/package/2006/relationships"><Relationship Id="rId1" Type="http://schemas.microsoft.com/office/2006/relationships/activeXControlBinary" Target="activeX1045.bin"/></Relationships>
</file>

<file path=ppt/activeX/_rels/activeX1046.xml.rels><?xml version="1.0" encoding="UTF-8" standalone="yes"?>
<Relationships xmlns="http://schemas.openxmlformats.org/package/2006/relationships"><Relationship Id="rId1" Type="http://schemas.microsoft.com/office/2006/relationships/activeXControlBinary" Target="activeX1046.bin"/></Relationships>
</file>

<file path=ppt/activeX/_rels/activeX1047.xml.rels><?xml version="1.0" encoding="UTF-8" standalone="yes"?>
<Relationships xmlns="http://schemas.openxmlformats.org/package/2006/relationships"><Relationship Id="rId1" Type="http://schemas.microsoft.com/office/2006/relationships/activeXControlBinary" Target="activeX1047.bin"/></Relationships>
</file>

<file path=ppt/activeX/_rels/activeX1048.xml.rels><?xml version="1.0" encoding="UTF-8" standalone="yes"?>
<Relationships xmlns="http://schemas.openxmlformats.org/package/2006/relationships"><Relationship Id="rId1" Type="http://schemas.microsoft.com/office/2006/relationships/activeXControlBinary" Target="activeX1048.bin"/></Relationships>
</file>

<file path=ppt/activeX/_rels/activeX1049.xml.rels><?xml version="1.0" encoding="UTF-8" standalone="yes"?>
<Relationships xmlns="http://schemas.openxmlformats.org/package/2006/relationships"><Relationship Id="rId1" Type="http://schemas.microsoft.com/office/2006/relationships/activeXControlBinary" Target="activeX1049.bin"/></Relationships>
</file>

<file path=ppt/activeX/_rels/activeX105.xml.rels><?xml version="1.0" encoding="UTF-8" standalone="yes"?>
<Relationships xmlns="http://schemas.openxmlformats.org/package/2006/relationships"><Relationship Id="rId1" Type="http://schemas.microsoft.com/office/2006/relationships/activeXControlBinary" Target="activeX105.bin"/></Relationships>
</file>

<file path=ppt/activeX/_rels/activeX1050.xml.rels><?xml version="1.0" encoding="UTF-8" standalone="yes"?>
<Relationships xmlns="http://schemas.openxmlformats.org/package/2006/relationships"><Relationship Id="rId1" Type="http://schemas.microsoft.com/office/2006/relationships/activeXControlBinary" Target="activeX1050.bin"/></Relationships>
</file>

<file path=ppt/activeX/_rels/activeX1051.xml.rels><?xml version="1.0" encoding="UTF-8" standalone="yes"?>
<Relationships xmlns="http://schemas.openxmlformats.org/package/2006/relationships"><Relationship Id="rId1" Type="http://schemas.microsoft.com/office/2006/relationships/activeXControlBinary" Target="activeX1051.bin"/></Relationships>
</file>

<file path=ppt/activeX/_rels/activeX1052.xml.rels><?xml version="1.0" encoding="UTF-8" standalone="yes"?>
<Relationships xmlns="http://schemas.openxmlformats.org/package/2006/relationships"><Relationship Id="rId1" Type="http://schemas.microsoft.com/office/2006/relationships/activeXControlBinary" Target="activeX1052.bin"/></Relationships>
</file>

<file path=ppt/activeX/_rels/activeX1053.xml.rels><?xml version="1.0" encoding="UTF-8" standalone="yes"?>
<Relationships xmlns="http://schemas.openxmlformats.org/package/2006/relationships"><Relationship Id="rId1" Type="http://schemas.microsoft.com/office/2006/relationships/activeXControlBinary" Target="activeX1053.bin"/></Relationships>
</file>

<file path=ppt/activeX/_rels/activeX1054.xml.rels><?xml version="1.0" encoding="UTF-8" standalone="yes"?>
<Relationships xmlns="http://schemas.openxmlformats.org/package/2006/relationships"><Relationship Id="rId1" Type="http://schemas.microsoft.com/office/2006/relationships/activeXControlBinary" Target="activeX1054.bin"/></Relationships>
</file>

<file path=ppt/activeX/_rels/activeX1055.xml.rels><?xml version="1.0" encoding="UTF-8" standalone="yes"?>
<Relationships xmlns="http://schemas.openxmlformats.org/package/2006/relationships"><Relationship Id="rId1" Type="http://schemas.microsoft.com/office/2006/relationships/activeXControlBinary" Target="activeX1055.bin"/></Relationships>
</file>

<file path=ppt/activeX/_rels/activeX1056.xml.rels><?xml version="1.0" encoding="UTF-8" standalone="yes"?>
<Relationships xmlns="http://schemas.openxmlformats.org/package/2006/relationships"><Relationship Id="rId1" Type="http://schemas.microsoft.com/office/2006/relationships/activeXControlBinary" Target="activeX1056.bin"/></Relationships>
</file>

<file path=ppt/activeX/_rels/activeX1057.xml.rels><?xml version="1.0" encoding="UTF-8" standalone="yes"?>
<Relationships xmlns="http://schemas.openxmlformats.org/package/2006/relationships"><Relationship Id="rId1" Type="http://schemas.microsoft.com/office/2006/relationships/activeXControlBinary" Target="activeX1057.bin"/></Relationships>
</file>

<file path=ppt/activeX/_rels/activeX1058.xml.rels><?xml version="1.0" encoding="UTF-8" standalone="yes"?>
<Relationships xmlns="http://schemas.openxmlformats.org/package/2006/relationships"><Relationship Id="rId1" Type="http://schemas.microsoft.com/office/2006/relationships/activeXControlBinary" Target="activeX1058.bin"/></Relationships>
</file>

<file path=ppt/activeX/_rels/activeX1059.xml.rels><?xml version="1.0" encoding="UTF-8" standalone="yes"?>
<Relationships xmlns="http://schemas.openxmlformats.org/package/2006/relationships"><Relationship Id="rId1" Type="http://schemas.microsoft.com/office/2006/relationships/activeXControlBinary" Target="activeX1059.bin"/></Relationships>
</file>

<file path=ppt/activeX/_rels/activeX106.xml.rels><?xml version="1.0" encoding="UTF-8" standalone="yes"?>
<Relationships xmlns="http://schemas.openxmlformats.org/package/2006/relationships"><Relationship Id="rId1" Type="http://schemas.microsoft.com/office/2006/relationships/activeXControlBinary" Target="activeX106.bin"/></Relationships>
</file>

<file path=ppt/activeX/_rels/activeX1060.xml.rels><?xml version="1.0" encoding="UTF-8" standalone="yes"?>
<Relationships xmlns="http://schemas.openxmlformats.org/package/2006/relationships"><Relationship Id="rId1" Type="http://schemas.microsoft.com/office/2006/relationships/activeXControlBinary" Target="activeX1060.bin"/></Relationships>
</file>

<file path=ppt/activeX/_rels/activeX1061.xml.rels><?xml version="1.0" encoding="UTF-8" standalone="yes"?>
<Relationships xmlns="http://schemas.openxmlformats.org/package/2006/relationships"><Relationship Id="rId1" Type="http://schemas.microsoft.com/office/2006/relationships/activeXControlBinary" Target="activeX1061.bin"/></Relationships>
</file>

<file path=ppt/activeX/_rels/activeX1062.xml.rels><?xml version="1.0" encoding="UTF-8" standalone="yes"?>
<Relationships xmlns="http://schemas.openxmlformats.org/package/2006/relationships"><Relationship Id="rId1" Type="http://schemas.microsoft.com/office/2006/relationships/activeXControlBinary" Target="activeX1062.bin"/></Relationships>
</file>

<file path=ppt/activeX/_rels/activeX1063.xml.rels><?xml version="1.0" encoding="UTF-8" standalone="yes"?>
<Relationships xmlns="http://schemas.openxmlformats.org/package/2006/relationships"><Relationship Id="rId1" Type="http://schemas.microsoft.com/office/2006/relationships/activeXControlBinary" Target="activeX1063.bin"/></Relationships>
</file>

<file path=ppt/activeX/_rels/activeX1064.xml.rels><?xml version="1.0" encoding="UTF-8" standalone="yes"?>
<Relationships xmlns="http://schemas.openxmlformats.org/package/2006/relationships"><Relationship Id="rId1" Type="http://schemas.microsoft.com/office/2006/relationships/activeXControlBinary" Target="activeX1064.bin"/></Relationships>
</file>

<file path=ppt/activeX/_rels/activeX1065.xml.rels><?xml version="1.0" encoding="UTF-8" standalone="yes"?>
<Relationships xmlns="http://schemas.openxmlformats.org/package/2006/relationships"><Relationship Id="rId1" Type="http://schemas.microsoft.com/office/2006/relationships/activeXControlBinary" Target="activeX1065.bin"/></Relationships>
</file>

<file path=ppt/activeX/_rels/activeX1066.xml.rels><?xml version="1.0" encoding="UTF-8" standalone="yes"?>
<Relationships xmlns="http://schemas.openxmlformats.org/package/2006/relationships"><Relationship Id="rId1" Type="http://schemas.microsoft.com/office/2006/relationships/activeXControlBinary" Target="activeX1066.bin"/></Relationships>
</file>

<file path=ppt/activeX/_rels/activeX1067.xml.rels><?xml version="1.0" encoding="UTF-8" standalone="yes"?>
<Relationships xmlns="http://schemas.openxmlformats.org/package/2006/relationships"><Relationship Id="rId1" Type="http://schemas.microsoft.com/office/2006/relationships/activeXControlBinary" Target="activeX1067.bin"/></Relationships>
</file>

<file path=ppt/activeX/_rels/activeX1068.xml.rels><?xml version="1.0" encoding="UTF-8" standalone="yes"?>
<Relationships xmlns="http://schemas.openxmlformats.org/package/2006/relationships"><Relationship Id="rId1" Type="http://schemas.microsoft.com/office/2006/relationships/activeXControlBinary" Target="activeX1068.bin"/></Relationships>
</file>

<file path=ppt/activeX/_rels/activeX1069.xml.rels><?xml version="1.0" encoding="UTF-8" standalone="yes"?>
<Relationships xmlns="http://schemas.openxmlformats.org/package/2006/relationships"><Relationship Id="rId1" Type="http://schemas.microsoft.com/office/2006/relationships/activeXControlBinary" Target="activeX1069.bin"/></Relationships>
</file>

<file path=ppt/activeX/_rels/activeX107.xml.rels><?xml version="1.0" encoding="UTF-8" standalone="yes"?>
<Relationships xmlns="http://schemas.openxmlformats.org/package/2006/relationships"><Relationship Id="rId1" Type="http://schemas.microsoft.com/office/2006/relationships/activeXControlBinary" Target="activeX107.bin"/></Relationships>
</file>

<file path=ppt/activeX/_rels/activeX1070.xml.rels><?xml version="1.0" encoding="UTF-8" standalone="yes"?>
<Relationships xmlns="http://schemas.openxmlformats.org/package/2006/relationships"><Relationship Id="rId1" Type="http://schemas.microsoft.com/office/2006/relationships/activeXControlBinary" Target="activeX1070.bin"/></Relationships>
</file>

<file path=ppt/activeX/_rels/activeX1071.xml.rels><?xml version="1.0" encoding="UTF-8" standalone="yes"?>
<Relationships xmlns="http://schemas.openxmlformats.org/package/2006/relationships"><Relationship Id="rId1" Type="http://schemas.microsoft.com/office/2006/relationships/activeXControlBinary" Target="activeX1071.bin"/></Relationships>
</file>

<file path=ppt/activeX/_rels/activeX1072.xml.rels><?xml version="1.0" encoding="UTF-8" standalone="yes"?>
<Relationships xmlns="http://schemas.openxmlformats.org/package/2006/relationships"><Relationship Id="rId1" Type="http://schemas.microsoft.com/office/2006/relationships/activeXControlBinary" Target="activeX1072.bin"/></Relationships>
</file>

<file path=ppt/activeX/_rels/activeX1073.xml.rels><?xml version="1.0" encoding="UTF-8" standalone="yes"?>
<Relationships xmlns="http://schemas.openxmlformats.org/package/2006/relationships"><Relationship Id="rId1" Type="http://schemas.microsoft.com/office/2006/relationships/activeXControlBinary" Target="activeX1073.bin"/></Relationships>
</file>

<file path=ppt/activeX/_rels/activeX1074.xml.rels><?xml version="1.0" encoding="UTF-8" standalone="yes"?>
<Relationships xmlns="http://schemas.openxmlformats.org/package/2006/relationships"><Relationship Id="rId1" Type="http://schemas.microsoft.com/office/2006/relationships/activeXControlBinary" Target="activeX1074.bin"/></Relationships>
</file>

<file path=ppt/activeX/_rels/activeX1075.xml.rels><?xml version="1.0" encoding="UTF-8" standalone="yes"?>
<Relationships xmlns="http://schemas.openxmlformats.org/package/2006/relationships"><Relationship Id="rId1" Type="http://schemas.microsoft.com/office/2006/relationships/activeXControlBinary" Target="activeX1075.bin"/></Relationships>
</file>

<file path=ppt/activeX/_rels/activeX1076.xml.rels><?xml version="1.0" encoding="UTF-8" standalone="yes"?>
<Relationships xmlns="http://schemas.openxmlformats.org/package/2006/relationships"><Relationship Id="rId1" Type="http://schemas.microsoft.com/office/2006/relationships/activeXControlBinary" Target="activeX1076.bin"/></Relationships>
</file>

<file path=ppt/activeX/_rels/activeX1077.xml.rels><?xml version="1.0" encoding="UTF-8" standalone="yes"?>
<Relationships xmlns="http://schemas.openxmlformats.org/package/2006/relationships"><Relationship Id="rId1" Type="http://schemas.microsoft.com/office/2006/relationships/activeXControlBinary" Target="activeX1077.bin"/></Relationships>
</file>

<file path=ppt/activeX/_rels/activeX1078.xml.rels><?xml version="1.0" encoding="UTF-8" standalone="yes"?>
<Relationships xmlns="http://schemas.openxmlformats.org/package/2006/relationships"><Relationship Id="rId1" Type="http://schemas.microsoft.com/office/2006/relationships/activeXControlBinary" Target="activeX1078.bin"/></Relationships>
</file>

<file path=ppt/activeX/_rels/activeX1079.xml.rels><?xml version="1.0" encoding="UTF-8" standalone="yes"?>
<Relationships xmlns="http://schemas.openxmlformats.org/package/2006/relationships"><Relationship Id="rId1" Type="http://schemas.microsoft.com/office/2006/relationships/activeXControlBinary" Target="activeX1079.bin"/></Relationships>
</file>

<file path=ppt/activeX/_rels/activeX108.xml.rels><?xml version="1.0" encoding="UTF-8" standalone="yes"?>
<Relationships xmlns="http://schemas.openxmlformats.org/package/2006/relationships"><Relationship Id="rId1" Type="http://schemas.microsoft.com/office/2006/relationships/activeXControlBinary" Target="activeX108.bin"/></Relationships>
</file>

<file path=ppt/activeX/_rels/activeX1080.xml.rels><?xml version="1.0" encoding="UTF-8" standalone="yes"?>
<Relationships xmlns="http://schemas.openxmlformats.org/package/2006/relationships"><Relationship Id="rId1" Type="http://schemas.microsoft.com/office/2006/relationships/activeXControlBinary" Target="activeX1080.bin"/></Relationships>
</file>

<file path=ppt/activeX/_rels/activeX1081.xml.rels><?xml version="1.0" encoding="UTF-8" standalone="yes"?>
<Relationships xmlns="http://schemas.openxmlformats.org/package/2006/relationships"><Relationship Id="rId1" Type="http://schemas.microsoft.com/office/2006/relationships/activeXControlBinary" Target="activeX1081.bin"/></Relationships>
</file>

<file path=ppt/activeX/_rels/activeX1082.xml.rels><?xml version="1.0" encoding="UTF-8" standalone="yes"?>
<Relationships xmlns="http://schemas.openxmlformats.org/package/2006/relationships"><Relationship Id="rId1" Type="http://schemas.microsoft.com/office/2006/relationships/activeXControlBinary" Target="activeX1082.bin"/></Relationships>
</file>

<file path=ppt/activeX/_rels/activeX1083.xml.rels><?xml version="1.0" encoding="UTF-8" standalone="yes"?>
<Relationships xmlns="http://schemas.openxmlformats.org/package/2006/relationships"><Relationship Id="rId1" Type="http://schemas.microsoft.com/office/2006/relationships/activeXControlBinary" Target="activeX1083.bin"/></Relationships>
</file>

<file path=ppt/activeX/_rels/activeX1084.xml.rels><?xml version="1.0" encoding="UTF-8" standalone="yes"?>
<Relationships xmlns="http://schemas.openxmlformats.org/package/2006/relationships"><Relationship Id="rId1" Type="http://schemas.microsoft.com/office/2006/relationships/activeXControlBinary" Target="activeX1084.bin"/></Relationships>
</file>

<file path=ppt/activeX/_rels/activeX1085.xml.rels><?xml version="1.0" encoding="UTF-8" standalone="yes"?>
<Relationships xmlns="http://schemas.openxmlformats.org/package/2006/relationships"><Relationship Id="rId1" Type="http://schemas.microsoft.com/office/2006/relationships/activeXControlBinary" Target="activeX1085.bin"/></Relationships>
</file>

<file path=ppt/activeX/_rels/activeX1086.xml.rels><?xml version="1.0" encoding="UTF-8" standalone="yes"?>
<Relationships xmlns="http://schemas.openxmlformats.org/package/2006/relationships"><Relationship Id="rId1" Type="http://schemas.microsoft.com/office/2006/relationships/activeXControlBinary" Target="activeX1086.bin"/></Relationships>
</file>

<file path=ppt/activeX/_rels/activeX1087.xml.rels><?xml version="1.0" encoding="UTF-8" standalone="yes"?>
<Relationships xmlns="http://schemas.openxmlformats.org/package/2006/relationships"><Relationship Id="rId1" Type="http://schemas.microsoft.com/office/2006/relationships/activeXControlBinary" Target="activeX1087.bin"/></Relationships>
</file>

<file path=ppt/activeX/_rels/activeX1088.xml.rels><?xml version="1.0" encoding="UTF-8" standalone="yes"?>
<Relationships xmlns="http://schemas.openxmlformats.org/package/2006/relationships"><Relationship Id="rId1" Type="http://schemas.microsoft.com/office/2006/relationships/activeXControlBinary" Target="activeX1088.bin"/></Relationships>
</file>

<file path=ppt/activeX/_rels/activeX1089.xml.rels><?xml version="1.0" encoding="UTF-8" standalone="yes"?>
<Relationships xmlns="http://schemas.openxmlformats.org/package/2006/relationships"><Relationship Id="rId1" Type="http://schemas.microsoft.com/office/2006/relationships/activeXControlBinary" Target="activeX1089.bin"/></Relationships>
</file>

<file path=ppt/activeX/_rels/activeX109.xml.rels><?xml version="1.0" encoding="UTF-8" standalone="yes"?>
<Relationships xmlns="http://schemas.openxmlformats.org/package/2006/relationships"><Relationship Id="rId1" Type="http://schemas.microsoft.com/office/2006/relationships/activeXControlBinary" Target="activeX109.bin"/></Relationships>
</file>

<file path=ppt/activeX/_rels/activeX1090.xml.rels><?xml version="1.0" encoding="UTF-8" standalone="yes"?>
<Relationships xmlns="http://schemas.openxmlformats.org/package/2006/relationships"><Relationship Id="rId1" Type="http://schemas.microsoft.com/office/2006/relationships/activeXControlBinary" Target="activeX1090.bin"/></Relationships>
</file>

<file path=ppt/activeX/_rels/activeX1091.xml.rels><?xml version="1.0" encoding="UTF-8" standalone="yes"?>
<Relationships xmlns="http://schemas.openxmlformats.org/package/2006/relationships"><Relationship Id="rId1" Type="http://schemas.microsoft.com/office/2006/relationships/activeXControlBinary" Target="activeX1091.bin"/></Relationships>
</file>

<file path=ppt/activeX/_rels/activeX1092.xml.rels><?xml version="1.0" encoding="UTF-8" standalone="yes"?>
<Relationships xmlns="http://schemas.openxmlformats.org/package/2006/relationships"><Relationship Id="rId1" Type="http://schemas.microsoft.com/office/2006/relationships/activeXControlBinary" Target="activeX1092.bin"/></Relationships>
</file>

<file path=ppt/activeX/_rels/activeX1093.xml.rels><?xml version="1.0" encoding="UTF-8" standalone="yes"?>
<Relationships xmlns="http://schemas.openxmlformats.org/package/2006/relationships"><Relationship Id="rId1" Type="http://schemas.microsoft.com/office/2006/relationships/activeXControlBinary" Target="activeX1093.bin"/></Relationships>
</file>

<file path=ppt/activeX/_rels/activeX1094.xml.rels><?xml version="1.0" encoding="UTF-8" standalone="yes"?>
<Relationships xmlns="http://schemas.openxmlformats.org/package/2006/relationships"><Relationship Id="rId1" Type="http://schemas.microsoft.com/office/2006/relationships/activeXControlBinary" Target="activeX1094.bin"/></Relationships>
</file>

<file path=ppt/activeX/_rels/activeX1095.xml.rels><?xml version="1.0" encoding="UTF-8" standalone="yes"?>
<Relationships xmlns="http://schemas.openxmlformats.org/package/2006/relationships"><Relationship Id="rId1" Type="http://schemas.microsoft.com/office/2006/relationships/activeXControlBinary" Target="activeX1095.bin"/></Relationships>
</file>

<file path=ppt/activeX/_rels/activeX1096.xml.rels><?xml version="1.0" encoding="UTF-8" standalone="yes"?>
<Relationships xmlns="http://schemas.openxmlformats.org/package/2006/relationships"><Relationship Id="rId1" Type="http://schemas.microsoft.com/office/2006/relationships/activeXControlBinary" Target="activeX1096.bin"/></Relationships>
</file>

<file path=ppt/activeX/_rels/activeX1097.xml.rels><?xml version="1.0" encoding="UTF-8" standalone="yes"?>
<Relationships xmlns="http://schemas.openxmlformats.org/package/2006/relationships"><Relationship Id="rId1" Type="http://schemas.microsoft.com/office/2006/relationships/activeXControlBinary" Target="activeX1097.bin"/></Relationships>
</file>

<file path=ppt/activeX/_rels/activeX1098.xml.rels><?xml version="1.0" encoding="UTF-8" standalone="yes"?>
<Relationships xmlns="http://schemas.openxmlformats.org/package/2006/relationships"><Relationship Id="rId1" Type="http://schemas.microsoft.com/office/2006/relationships/activeXControlBinary" Target="activeX1098.bin"/></Relationships>
</file>

<file path=ppt/activeX/_rels/activeX1099.xml.rels><?xml version="1.0" encoding="UTF-8" standalone="yes"?>
<Relationships xmlns="http://schemas.openxmlformats.org/package/2006/relationships"><Relationship Id="rId1" Type="http://schemas.microsoft.com/office/2006/relationships/activeXControlBinary" Target="activeX1099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10.xml.rels><?xml version="1.0" encoding="UTF-8" standalone="yes"?>
<Relationships xmlns="http://schemas.openxmlformats.org/package/2006/relationships"><Relationship Id="rId1" Type="http://schemas.microsoft.com/office/2006/relationships/activeXControlBinary" Target="activeX110.bin"/></Relationships>
</file>

<file path=ppt/activeX/_rels/activeX1100.xml.rels><?xml version="1.0" encoding="UTF-8" standalone="yes"?>
<Relationships xmlns="http://schemas.openxmlformats.org/package/2006/relationships"><Relationship Id="rId1" Type="http://schemas.microsoft.com/office/2006/relationships/activeXControlBinary" Target="activeX1100.bin"/></Relationships>
</file>

<file path=ppt/activeX/_rels/activeX1101.xml.rels><?xml version="1.0" encoding="UTF-8" standalone="yes"?>
<Relationships xmlns="http://schemas.openxmlformats.org/package/2006/relationships"><Relationship Id="rId1" Type="http://schemas.microsoft.com/office/2006/relationships/activeXControlBinary" Target="activeX1101.bin"/></Relationships>
</file>

<file path=ppt/activeX/_rels/activeX1102.xml.rels><?xml version="1.0" encoding="UTF-8" standalone="yes"?>
<Relationships xmlns="http://schemas.openxmlformats.org/package/2006/relationships"><Relationship Id="rId1" Type="http://schemas.microsoft.com/office/2006/relationships/activeXControlBinary" Target="activeX1102.bin"/></Relationships>
</file>

<file path=ppt/activeX/_rels/activeX1103.xml.rels><?xml version="1.0" encoding="UTF-8" standalone="yes"?>
<Relationships xmlns="http://schemas.openxmlformats.org/package/2006/relationships"><Relationship Id="rId1" Type="http://schemas.microsoft.com/office/2006/relationships/activeXControlBinary" Target="activeX1103.bin"/></Relationships>
</file>

<file path=ppt/activeX/_rels/activeX1104.xml.rels><?xml version="1.0" encoding="UTF-8" standalone="yes"?>
<Relationships xmlns="http://schemas.openxmlformats.org/package/2006/relationships"><Relationship Id="rId1" Type="http://schemas.microsoft.com/office/2006/relationships/activeXControlBinary" Target="activeX1104.bin"/></Relationships>
</file>

<file path=ppt/activeX/_rels/activeX1105.xml.rels><?xml version="1.0" encoding="UTF-8" standalone="yes"?>
<Relationships xmlns="http://schemas.openxmlformats.org/package/2006/relationships"><Relationship Id="rId1" Type="http://schemas.microsoft.com/office/2006/relationships/activeXControlBinary" Target="activeX1105.bin"/></Relationships>
</file>

<file path=ppt/activeX/_rels/activeX1106.xml.rels><?xml version="1.0" encoding="UTF-8" standalone="yes"?>
<Relationships xmlns="http://schemas.openxmlformats.org/package/2006/relationships"><Relationship Id="rId1" Type="http://schemas.microsoft.com/office/2006/relationships/activeXControlBinary" Target="activeX1106.bin"/></Relationships>
</file>

<file path=ppt/activeX/_rels/activeX1107.xml.rels><?xml version="1.0" encoding="UTF-8" standalone="yes"?>
<Relationships xmlns="http://schemas.openxmlformats.org/package/2006/relationships"><Relationship Id="rId1" Type="http://schemas.microsoft.com/office/2006/relationships/activeXControlBinary" Target="activeX1107.bin"/></Relationships>
</file>

<file path=ppt/activeX/_rels/activeX1108.xml.rels><?xml version="1.0" encoding="UTF-8" standalone="yes"?>
<Relationships xmlns="http://schemas.openxmlformats.org/package/2006/relationships"><Relationship Id="rId1" Type="http://schemas.microsoft.com/office/2006/relationships/activeXControlBinary" Target="activeX1108.bin"/></Relationships>
</file>

<file path=ppt/activeX/_rels/activeX1109.xml.rels><?xml version="1.0" encoding="UTF-8" standalone="yes"?>
<Relationships xmlns="http://schemas.openxmlformats.org/package/2006/relationships"><Relationship Id="rId1" Type="http://schemas.microsoft.com/office/2006/relationships/activeXControlBinary" Target="activeX1109.bin"/></Relationships>
</file>

<file path=ppt/activeX/_rels/activeX111.xml.rels><?xml version="1.0" encoding="UTF-8" standalone="yes"?>
<Relationships xmlns="http://schemas.openxmlformats.org/package/2006/relationships"><Relationship Id="rId1" Type="http://schemas.microsoft.com/office/2006/relationships/activeXControlBinary" Target="activeX111.bin"/></Relationships>
</file>

<file path=ppt/activeX/_rels/activeX1110.xml.rels><?xml version="1.0" encoding="UTF-8" standalone="yes"?>
<Relationships xmlns="http://schemas.openxmlformats.org/package/2006/relationships"><Relationship Id="rId1" Type="http://schemas.microsoft.com/office/2006/relationships/activeXControlBinary" Target="activeX1110.bin"/></Relationships>
</file>

<file path=ppt/activeX/_rels/activeX1111.xml.rels><?xml version="1.0" encoding="UTF-8" standalone="yes"?>
<Relationships xmlns="http://schemas.openxmlformats.org/package/2006/relationships"><Relationship Id="rId1" Type="http://schemas.microsoft.com/office/2006/relationships/activeXControlBinary" Target="activeX1111.bin"/></Relationships>
</file>

<file path=ppt/activeX/_rels/activeX1112.xml.rels><?xml version="1.0" encoding="UTF-8" standalone="yes"?>
<Relationships xmlns="http://schemas.openxmlformats.org/package/2006/relationships"><Relationship Id="rId1" Type="http://schemas.microsoft.com/office/2006/relationships/activeXControlBinary" Target="activeX1112.bin"/></Relationships>
</file>

<file path=ppt/activeX/_rels/activeX1113.xml.rels><?xml version="1.0" encoding="UTF-8" standalone="yes"?>
<Relationships xmlns="http://schemas.openxmlformats.org/package/2006/relationships"><Relationship Id="rId1" Type="http://schemas.microsoft.com/office/2006/relationships/activeXControlBinary" Target="activeX1113.bin"/></Relationships>
</file>

<file path=ppt/activeX/_rels/activeX1114.xml.rels><?xml version="1.0" encoding="UTF-8" standalone="yes"?>
<Relationships xmlns="http://schemas.openxmlformats.org/package/2006/relationships"><Relationship Id="rId1" Type="http://schemas.microsoft.com/office/2006/relationships/activeXControlBinary" Target="activeX1114.bin"/></Relationships>
</file>

<file path=ppt/activeX/_rels/activeX1115.xml.rels><?xml version="1.0" encoding="UTF-8" standalone="yes"?>
<Relationships xmlns="http://schemas.openxmlformats.org/package/2006/relationships"><Relationship Id="rId1" Type="http://schemas.microsoft.com/office/2006/relationships/activeXControlBinary" Target="activeX1115.bin"/></Relationships>
</file>

<file path=ppt/activeX/_rels/activeX1116.xml.rels><?xml version="1.0" encoding="UTF-8" standalone="yes"?>
<Relationships xmlns="http://schemas.openxmlformats.org/package/2006/relationships"><Relationship Id="rId1" Type="http://schemas.microsoft.com/office/2006/relationships/activeXControlBinary" Target="activeX1116.bin"/></Relationships>
</file>

<file path=ppt/activeX/_rels/activeX1117.xml.rels><?xml version="1.0" encoding="UTF-8" standalone="yes"?>
<Relationships xmlns="http://schemas.openxmlformats.org/package/2006/relationships"><Relationship Id="rId1" Type="http://schemas.microsoft.com/office/2006/relationships/activeXControlBinary" Target="activeX1117.bin"/></Relationships>
</file>

<file path=ppt/activeX/_rels/activeX1118.xml.rels><?xml version="1.0" encoding="UTF-8" standalone="yes"?>
<Relationships xmlns="http://schemas.openxmlformats.org/package/2006/relationships"><Relationship Id="rId1" Type="http://schemas.microsoft.com/office/2006/relationships/activeXControlBinary" Target="activeX1118.bin"/></Relationships>
</file>

<file path=ppt/activeX/_rels/activeX1119.xml.rels><?xml version="1.0" encoding="UTF-8" standalone="yes"?>
<Relationships xmlns="http://schemas.openxmlformats.org/package/2006/relationships"><Relationship Id="rId1" Type="http://schemas.microsoft.com/office/2006/relationships/activeXControlBinary" Target="activeX1119.bin"/></Relationships>
</file>

<file path=ppt/activeX/_rels/activeX112.xml.rels><?xml version="1.0" encoding="UTF-8" standalone="yes"?>
<Relationships xmlns="http://schemas.openxmlformats.org/package/2006/relationships"><Relationship Id="rId1" Type="http://schemas.microsoft.com/office/2006/relationships/activeXControlBinary" Target="activeX112.bin"/></Relationships>
</file>

<file path=ppt/activeX/_rels/activeX1120.xml.rels><?xml version="1.0" encoding="UTF-8" standalone="yes"?>
<Relationships xmlns="http://schemas.openxmlformats.org/package/2006/relationships"><Relationship Id="rId1" Type="http://schemas.microsoft.com/office/2006/relationships/activeXControlBinary" Target="activeX1120.bin"/></Relationships>
</file>

<file path=ppt/activeX/_rels/activeX1121.xml.rels><?xml version="1.0" encoding="UTF-8" standalone="yes"?>
<Relationships xmlns="http://schemas.openxmlformats.org/package/2006/relationships"><Relationship Id="rId1" Type="http://schemas.microsoft.com/office/2006/relationships/activeXControlBinary" Target="activeX1121.bin"/></Relationships>
</file>

<file path=ppt/activeX/_rels/activeX1122.xml.rels><?xml version="1.0" encoding="UTF-8" standalone="yes"?>
<Relationships xmlns="http://schemas.openxmlformats.org/package/2006/relationships"><Relationship Id="rId1" Type="http://schemas.microsoft.com/office/2006/relationships/activeXControlBinary" Target="activeX1122.bin"/></Relationships>
</file>

<file path=ppt/activeX/_rels/activeX1123.xml.rels><?xml version="1.0" encoding="UTF-8" standalone="yes"?>
<Relationships xmlns="http://schemas.openxmlformats.org/package/2006/relationships"><Relationship Id="rId1" Type="http://schemas.microsoft.com/office/2006/relationships/activeXControlBinary" Target="activeX1123.bin"/></Relationships>
</file>

<file path=ppt/activeX/_rels/activeX1124.xml.rels><?xml version="1.0" encoding="UTF-8" standalone="yes"?>
<Relationships xmlns="http://schemas.openxmlformats.org/package/2006/relationships"><Relationship Id="rId1" Type="http://schemas.microsoft.com/office/2006/relationships/activeXControlBinary" Target="activeX1124.bin"/></Relationships>
</file>

<file path=ppt/activeX/_rels/activeX1125.xml.rels><?xml version="1.0" encoding="UTF-8" standalone="yes"?>
<Relationships xmlns="http://schemas.openxmlformats.org/package/2006/relationships"><Relationship Id="rId1" Type="http://schemas.microsoft.com/office/2006/relationships/activeXControlBinary" Target="activeX1125.bin"/></Relationships>
</file>

<file path=ppt/activeX/_rels/activeX1126.xml.rels><?xml version="1.0" encoding="UTF-8" standalone="yes"?>
<Relationships xmlns="http://schemas.openxmlformats.org/package/2006/relationships"><Relationship Id="rId1" Type="http://schemas.microsoft.com/office/2006/relationships/activeXControlBinary" Target="activeX1126.bin"/></Relationships>
</file>

<file path=ppt/activeX/_rels/activeX1127.xml.rels><?xml version="1.0" encoding="UTF-8" standalone="yes"?>
<Relationships xmlns="http://schemas.openxmlformats.org/package/2006/relationships"><Relationship Id="rId1" Type="http://schemas.microsoft.com/office/2006/relationships/activeXControlBinary" Target="activeX1127.bin"/></Relationships>
</file>

<file path=ppt/activeX/_rels/activeX1128.xml.rels><?xml version="1.0" encoding="UTF-8" standalone="yes"?>
<Relationships xmlns="http://schemas.openxmlformats.org/package/2006/relationships"><Relationship Id="rId1" Type="http://schemas.microsoft.com/office/2006/relationships/activeXControlBinary" Target="activeX1128.bin"/></Relationships>
</file>

<file path=ppt/activeX/_rels/activeX1129.xml.rels><?xml version="1.0" encoding="UTF-8" standalone="yes"?>
<Relationships xmlns="http://schemas.openxmlformats.org/package/2006/relationships"><Relationship Id="rId1" Type="http://schemas.microsoft.com/office/2006/relationships/activeXControlBinary" Target="activeX1129.bin"/></Relationships>
</file>

<file path=ppt/activeX/_rels/activeX113.xml.rels><?xml version="1.0" encoding="UTF-8" standalone="yes"?>
<Relationships xmlns="http://schemas.openxmlformats.org/package/2006/relationships"><Relationship Id="rId1" Type="http://schemas.microsoft.com/office/2006/relationships/activeXControlBinary" Target="activeX113.bin"/></Relationships>
</file>

<file path=ppt/activeX/_rels/activeX1130.xml.rels><?xml version="1.0" encoding="UTF-8" standalone="yes"?>
<Relationships xmlns="http://schemas.openxmlformats.org/package/2006/relationships"><Relationship Id="rId1" Type="http://schemas.microsoft.com/office/2006/relationships/activeXControlBinary" Target="activeX1130.bin"/></Relationships>
</file>

<file path=ppt/activeX/_rels/activeX1131.xml.rels><?xml version="1.0" encoding="UTF-8" standalone="yes"?>
<Relationships xmlns="http://schemas.openxmlformats.org/package/2006/relationships"><Relationship Id="rId1" Type="http://schemas.microsoft.com/office/2006/relationships/activeXControlBinary" Target="activeX1131.bin"/></Relationships>
</file>

<file path=ppt/activeX/_rels/activeX1132.xml.rels><?xml version="1.0" encoding="UTF-8" standalone="yes"?>
<Relationships xmlns="http://schemas.openxmlformats.org/package/2006/relationships"><Relationship Id="rId1" Type="http://schemas.microsoft.com/office/2006/relationships/activeXControlBinary" Target="activeX1132.bin"/></Relationships>
</file>

<file path=ppt/activeX/_rels/activeX1133.xml.rels><?xml version="1.0" encoding="UTF-8" standalone="yes"?>
<Relationships xmlns="http://schemas.openxmlformats.org/package/2006/relationships"><Relationship Id="rId1" Type="http://schemas.microsoft.com/office/2006/relationships/activeXControlBinary" Target="activeX1133.bin"/></Relationships>
</file>

<file path=ppt/activeX/_rels/activeX1134.xml.rels><?xml version="1.0" encoding="UTF-8" standalone="yes"?>
<Relationships xmlns="http://schemas.openxmlformats.org/package/2006/relationships"><Relationship Id="rId1" Type="http://schemas.microsoft.com/office/2006/relationships/activeXControlBinary" Target="activeX1134.bin"/></Relationships>
</file>

<file path=ppt/activeX/_rels/activeX1135.xml.rels><?xml version="1.0" encoding="UTF-8" standalone="yes"?>
<Relationships xmlns="http://schemas.openxmlformats.org/package/2006/relationships"><Relationship Id="rId1" Type="http://schemas.microsoft.com/office/2006/relationships/activeXControlBinary" Target="activeX1135.bin"/></Relationships>
</file>

<file path=ppt/activeX/_rels/activeX1136.xml.rels><?xml version="1.0" encoding="UTF-8" standalone="yes"?>
<Relationships xmlns="http://schemas.openxmlformats.org/package/2006/relationships"><Relationship Id="rId1" Type="http://schemas.microsoft.com/office/2006/relationships/activeXControlBinary" Target="activeX1136.bin"/></Relationships>
</file>

<file path=ppt/activeX/_rels/activeX1137.xml.rels><?xml version="1.0" encoding="UTF-8" standalone="yes"?>
<Relationships xmlns="http://schemas.openxmlformats.org/package/2006/relationships"><Relationship Id="rId1" Type="http://schemas.microsoft.com/office/2006/relationships/activeXControlBinary" Target="activeX1137.bin"/></Relationships>
</file>

<file path=ppt/activeX/_rels/activeX1138.xml.rels><?xml version="1.0" encoding="UTF-8" standalone="yes"?>
<Relationships xmlns="http://schemas.openxmlformats.org/package/2006/relationships"><Relationship Id="rId1" Type="http://schemas.microsoft.com/office/2006/relationships/activeXControlBinary" Target="activeX1138.bin"/></Relationships>
</file>

<file path=ppt/activeX/_rels/activeX1139.xml.rels><?xml version="1.0" encoding="UTF-8" standalone="yes"?>
<Relationships xmlns="http://schemas.openxmlformats.org/package/2006/relationships"><Relationship Id="rId1" Type="http://schemas.microsoft.com/office/2006/relationships/activeXControlBinary" Target="activeX1139.bin"/></Relationships>
</file>

<file path=ppt/activeX/_rels/activeX114.xml.rels><?xml version="1.0" encoding="UTF-8" standalone="yes"?>
<Relationships xmlns="http://schemas.openxmlformats.org/package/2006/relationships"><Relationship Id="rId1" Type="http://schemas.microsoft.com/office/2006/relationships/activeXControlBinary" Target="activeX114.bin"/></Relationships>
</file>

<file path=ppt/activeX/_rels/activeX1140.xml.rels><?xml version="1.0" encoding="UTF-8" standalone="yes"?>
<Relationships xmlns="http://schemas.openxmlformats.org/package/2006/relationships"><Relationship Id="rId1" Type="http://schemas.microsoft.com/office/2006/relationships/activeXControlBinary" Target="activeX1140.bin"/></Relationships>
</file>

<file path=ppt/activeX/_rels/activeX1141.xml.rels><?xml version="1.0" encoding="UTF-8" standalone="yes"?>
<Relationships xmlns="http://schemas.openxmlformats.org/package/2006/relationships"><Relationship Id="rId1" Type="http://schemas.microsoft.com/office/2006/relationships/activeXControlBinary" Target="activeX1141.bin"/></Relationships>
</file>

<file path=ppt/activeX/_rels/activeX1142.xml.rels><?xml version="1.0" encoding="UTF-8" standalone="yes"?>
<Relationships xmlns="http://schemas.openxmlformats.org/package/2006/relationships"><Relationship Id="rId1" Type="http://schemas.microsoft.com/office/2006/relationships/activeXControlBinary" Target="activeX1142.bin"/></Relationships>
</file>

<file path=ppt/activeX/_rels/activeX1143.xml.rels><?xml version="1.0" encoding="UTF-8" standalone="yes"?>
<Relationships xmlns="http://schemas.openxmlformats.org/package/2006/relationships"><Relationship Id="rId1" Type="http://schemas.microsoft.com/office/2006/relationships/activeXControlBinary" Target="activeX1143.bin"/></Relationships>
</file>

<file path=ppt/activeX/_rels/activeX1144.xml.rels><?xml version="1.0" encoding="UTF-8" standalone="yes"?>
<Relationships xmlns="http://schemas.openxmlformats.org/package/2006/relationships"><Relationship Id="rId1" Type="http://schemas.microsoft.com/office/2006/relationships/activeXControlBinary" Target="activeX1144.bin"/></Relationships>
</file>

<file path=ppt/activeX/_rels/activeX1145.xml.rels><?xml version="1.0" encoding="UTF-8" standalone="yes"?>
<Relationships xmlns="http://schemas.openxmlformats.org/package/2006/relationships"><Relationship Id="rId1" Type="http://schemas.microsoft.com/office/2006/relationships/activeXControlBinary" Target="activeX1145.bin"/></Relationships>
</file>

<file path=ppt/activeX/_rels/activeX1146.xml.rels><?xml version="1.0" encoding="UTF-8" standalone="yes"?>
<Relationships xmlns="http://schemas.openxmlformats.org/package/2006/relationships"><Relationship Id="rId1" Type="http://schemas.microsoft.com/office/2006/relationships/activeXControlBinary" Target="activeX1146.bin"/></Relationships>
</file>

<file path=ppt/activeX/_rels/activeX1147.xml.rels><?xml version="1.0" encoding="UTF-8" standalone="yes"?>
<Relationships xmlns="http://schemas.openxmlformats.org/package/2006/relationships"><Relationship Id="rId1" Type="http://schemas.microsoft.com/office/2006/relationships/activeXControlBinary" Target="activeX1147.bin"/></Relationships>
</file>

<file path=ppt/activeX/_rels/activeX1148.xml.rels><?xml version="1.0" encoding="UTF-8" standalone="yes"?>
<Relationships xmlns="http://schemas.openxmlformats.org/package/2006/relationships"><Relationship Id="rId1" Type="http://schemas.microsoft.com/office/2006/relationships/activeXControlBinary" Target="activeX1148.bin"/></Relationships>
</file>

<file path=ppt/activeX/_rels/activeX1149.xml.rels><?xml version="1.0" encoding="UTF-8" standalone="yes"?>
<Relationships xmlns="http://schemas.openxmlformats.org/package/2006/relationships"><Relationship Id="rId1" Type="http://schemas.microsoft.com/office/2006/relationships/activeXControlBinary" Target="activeX1149.bin"/></Relationships>
</file>

<file path=ppt/activeX/_rels/activeX115.xml.rels><?xml version="1.0" encoding="UTF-8" standalone="yes"?>
<Relationships xmlns="http://schemas.openxmlformats.org/package/2006/relationships"><Relationship Id="rId1" Type="http://schemas.microsoft.com/office/2006/relationships/activeXControlBinary" Target="activeX115.bin"/></Relationships>
</file>

<file path=ppt/activeX/_rels/activeX1150.xml.rels><?xml version="1.0" encoding="UTF-8" standalone="yes"?>
<Relationships xmlns="http://schemas.openxmlformats.org/package/2006/relationships"><Relationship Id="rId1" Type="http://schemas.microsoft.com/office/2006/relationships/activeXControlBinary" Target="activeX1150.bin"/></Relationships>
</file>

<file path=ppt/activeX/_rels/activeX1151.xml.rels><?xml version="1.0" encoding="UTF-8" standalone="yes"?>
<Relationships xmlns="http://schemas.openxmlformats.org/package/2006/relationships"><Relationship Id="rId1" Type="http://schemas.microsoft.com/office/2006/relationships/activeXControlBinary" Target="activeX1151.bin"/></Relationships>
</file>

<file path=ppt/activeX/_rels/activeX1152.xml.rels><?xml version="1.0" encoding="UTF-8" standalone="yes"?>
<Relationships xmlns="http://schemas.openxmlformats.org/package/2006/relationships"><Relationship Id="rId1" Type="http://schemas.microsoft.com/office/2006/relationships/activeXControlBinary" Target="activeX1152.bin"/></Relationships>
</file>

<file path=ppt/activeX/_rels/activeX1153.xml.rels><?xml version="1.0" encoding="UTF-8" standalone="yes"?>
<Relationships xmlns="http://schemas.openxmlformats.org/package/2006/relationships"><Relationship Id="rId1" Type="http://schemas.microsoft.com/office/2006/relationships/activeXControlBinary" Target="activeX1153.bin"/></Relationships>
</file>

<file path=ppt/activeX/_rels/activeX1154.xml.rels><?xml version="1.0" encoding="UTF-8" standalone="yes"?>
<Relationships xmlns="http://schemas.openxmlformats.org/package/2006/relationships"><Relationship Id="rId1" Type="http://schemas.microsoft.com/office/2006/relationships/activeXControlBinary" Target="activeX1154.bin"/></Relationships>
</file>

<file path=ppt/activeX/_rels/activeX1155.xml.rels><?xml version="1.0" encoding="UTF-8" standalone="yes"?>
<Relationships xmlns="http://schemas.openxmlformats.org/package/2006/relationships"><Relationship Id="rId1" Type="http://schemas.microsoft.com/office/2006/relationships/activeXControlBinary" Target="activeX1155.bin"/></Relationships>
</file>

<file path=ppt/activeX/_rels/activeX1156.xml.rels><?xml version="1.0" encoding="UTF-8" standalone="yes"?>
<Relationships xmlns="http://schemas.openxmlformats.org/package/2006/relationships"><Relationship Id="rId1" Type="http://schemas.microsoft.com/office/2006/relationships/activeXControlBinary" Target="activeX1156.bin"/></Relationships>
</file>

<file path=ppt/activeX/_rels/activeX1157.xml.rels><?xml version="1.0" encoding="UTF-8" standalone="yes"?>
<Relationships xmlns="http://schemas.openxmlformats.org/package/2006/relationships"><Relationship Id="rId1" Type="http://schemas.microsoft.com/office/2006/relationships/activeXControlBinary" Target="activeX1157.bin"/></Relationships>
</file>

<file path=ppt/activeX/_rels/activeX1158.xml.rels><?xml version="1.0" encoding="UTF-8" standalone="yes"?>
<Relationships xmlns="http://schemas.openxmlformats.org/package/2006/relationships"><Relationship Id="rId1" Type="http://schemas.microsoft.com/office/2006/relationships/activeXControlBinary" Target="activeX1158.bin"/></Relationships>
</file>

<file path=ppt/activeX/_rels/activeX1159.xml.rels><?xml version="1.0" encoding="UTF-8" standalone="yes"?>
<Relationships xmlns="http://schemas.openxmlformats.org/package/2006/relationships"><Relationship Id="rId1" Type="http://schemas.microsoft.com/office/2006/relationships/activeXControlBinary" Target="activeX1159.bin"/></Relationships>
</file>

<file path=ppt/activeX/_rels/activeX116.xml.rels><?xml version="1.0" encoding="UTF-8" standalone="yes"?>
<Relationships xmlns="http://schemas.openxmlformats.org/package/2006/relationships"><Relationship Id="rId1" Type="http://schemas.microsoft.com/office/2006/relationships/activeXControlBinary" Target="activeX116.bin"/></Relationships>
</file>

<file path=ppt/activeX/_rels/activeX1160.xml.rels><?xml version="1.0" encoding="UTF-8" standalone="yes"?>
<Relationships xmlns="http://schemas.openxmlformats.org/package/2006/relationships"><Relationship Id="rId1" Type="http://schemas.microsoft.com/office/2006/relationships/activeXControlBinary" Target="activeX1160.bin"/></Relationships>
</file>

<file path=ppt/activeX/_rels/activeX1161.xml.rels><?xml version="1.0" encoding="UTF-8" standalone="yes"?>
<Relationships xmlns="http://schemas.openxmlformats.org/package/2006/relationships"><Relationship Id="rId1" Type="http://schemas.microsoft.com/office/2006/relationships/activeXControlBinary" Target="activeX1161.bin"/></Relationships>
</file>

<file path=ppt/activeX/_rels/activeX1162.xml.rels><?xml version="1.0" encoding="UTF-8" standalone="yes"?>
<Relationships xmlns="http://schemas.openxmlformats.org/package/2006/relationships"><Relationship Id="rId1" Type="http://schemas.microsoft.com/office/2006/relationships/activeXControlBinary" Target="activeX1162.bin"/></Relationships>
</file>

<file path=ppt/activeX/_rels/activeX1163.xml.rels><?xml version="1.0" encoding="UTF-8" standalone="yes"?>
<Relationships xmlns="http://schemas.openxmlformats.org/package/2006/relationships"><Relationship Id="rId1" Type="http://schemas.microsoft.com/office/2006/relationships/activeXControlBinary" Target="activeX1163.bin"/></Relationships>
</file>

<file path=ppt/activeX/_rels/activeX1164.xml.rels><?xml version="1.0" encoding="UTF-8" standalone="yes"?>
<Relationships xmlns="http://schemas.openxmlformats.org/package/2006/relationships"><Relationship Id="rId1" Type="http://schemas.microsoft.com/office/2006/relationships/activeXControlBinary" Target="activeX1164.bin"/></Relationships>
</file>

<file path=ppt/activeX/_rels/activeX1165.xml.rels><?xml version="1.0" encoding="UTF-8" standalone="yes"?>
<Relationships xmlns="http://schemas.openxmlformats.org/package/2006/relationships"><Relationship Id="rId1" Type="http://schemas.microsoft.com/office/2006/relationships/activeXControlBinary" Target="activeX1165.bin"/></Relationships>
</file>

<file path=ppt/activeX/_rels/activeX1166.xml.rels><?xml version="1.0" encoding="UTF-8" standalone="yes"?>
<Relationships xmlns="http://schemas.openxmlformats.org/package/2006/relationships"><Relationship Id="rId1" Type="http://schemas.microsoft.com/office/2006/relationships/activeXControlBinary" Target="activeX1166.bin"/></Relationships>
</file>

<file path=ppt/activeX/_rels/activeX1167.xml.rels><?xml version="1.0" encoding="UTF-8" standalone="yes"?>
<Relationships xmlns="http://schemas.openxmlformats.org/package/2006/relationships"><Relationship Id="rId1" Type="http://schemas.microsoft.com/office/2006/relationships/activeXControlBinary" Target="activeX1167.bin"/></Relationships>
</file>

<file path=ppt/activeX/_rels/activeX1168.xml.rels><?xml version="1.0" encoding="UTF-8" standalone="yes"?>
<Relationships xmlns="http://schemas.openxmlformats.org/package/2006/relationships"><Relationship Id="rId1" Type="http://schemas.microsoft.com/office/2006/relationships/activeXControlBinary" Target="activeX1168.bin"/></Relationships>
</file>

<file path=ppt/activeX/_rels/activeX1169.xml.rels><?xml version="1.0" encoding="UTF-8" standalone="yes"?>
<Relationships xmlns="http://schemas.openxmlformats.org/package/2006/relationships"><Relationship Id="rId1" Type="http://schemas.microsoft.com/office/2006/relationships/activeXControlBinary" Target="activeX1169.bin"/></Relationships>
</file>

<file path=ppt/activeX/_rels/activeX117.xml.rels><?xml version="1.0" encoding="UTF-8" standalone="yes"?>
<Relationships xmlns="http://schemas.openxmlformats.org/package/2006/relationships"><Relationship Id="rId1" Type="http://schemas.microsoft.com/office/2006/relationships/activeXControlBinary" Target="activeX117.bin"/></Relationships>
</file>

<file path=ppt/activeX/_rels/activeX1170.xml.rels><?xml version="1.0" encoding="UTF-8" standalone="yes"?>
<Relationships xmlns="http://schemas.openxmlformats.org/package/2006/relationships"><Relationship Id="rId1" Type="http://schemas.microsoft.com/office/2006/relationships/activeXControlBinary" Target="activeX1170.bin"/></Relationships>
</file>

<file path=ppt/activeX/_rels/activeX1171.xml.rels><?xml version="1.0" encoding="UTF-8" standalone="yes"?>
<Relationships xmlns="http://schemas.openxmlformats.org/package/2006/relationships"><Relationship Id="rId1" Type="http://schemas.microsoft.com/office/2006/relationships/activeXControlBinary" Target="activeX1171.bin"/></Relationships>
</file>

<file path=ppt/activeX/_rels/activeX1172.xml.rels><?xml version="1.0" encoding="UTF-8" standalone="yes"?>
<Relationships xmlns="http://schemas.openxmlformats.org/package/2006/relationships"><Relationship Id="rId1" Type="http://schemas.microsoft.com/office/2006/relationships/activeXControlBinary" Target="activeX1172.bin"/></Relationships>
</file>

<file path=ppt/activeX/_rels/activeX1173.xml.rels><?xml version="1.0" encoding="UTF-8" standalone="yes"?>
<Relationships xmlns="http://schemas.openxmlformats.org/package/2006/relationships"><Relationship Id="rId1" Type="http://schemas.microsoft.com/office/2006/relationships/activeXControlBinary" Target="activeX1173.bin"/></Relationships>
</file>

<file path=ppt/activeX/_rels/activeX1174.xml.rels><?xml version="1.0" encoding="UTF-8" standalone="yes"?>
<Relationships xmlns="http://schemas.openxmlformats.org/package/2006/relationships"><Relationship Id="rId1" Type="http://schemas.microsoft.com/office/2006/relationships/activeXControlBinary" Target="activeX1174.bin"/></Relationships>
</file>

<file path=ppt/activeX/_rels/activeX1175.xml.rels><?xml version="1.0" encoding="UTF-8" standalone="yes"?>
<Relationships xmlns="http://schemas.openxmlformats.org/package/2006/relationships"><Relationship Id="rId1" Type="http://schemas.microsoft.com/office/2006/relationships/activeXControlBinary" Target="activeX1175.bin"/></Relationships>
</file>

<file path=ppt/activeX/_rels/activeX1176.xml.rels><?xml version="1.0" encoding="UTF-8" standalone="yes"?>
<Relationships xmlns="http://schemas.openxmlformats.org/package/2006/relationships"><Relationship Id="rId1" Type="http://schemas.microsoft.com/office/2006/relationships/activeXControlBinary" Target="activeX1176.bin"/></Relationships>
</file>

<file path=ppt/activeX/_rels/activeX1177.xml.rels><?xml version="1.0" encoding="UTF-8" standalone="yes"?>
<Relationships xmlns="http://schemas.openxmlformats.org/package/2006/relationships"><Relationship Id="rId1" Type="http://schemas.microsoft.com/office/2006/relationships/activeXControlBinary" Target="activeX1177.bin"/></Relationships>
</file>

<file path=ppt/activeX/_rels/activeX1178.xml.rels><?xml version="1.0" encoding="UTF-8" standalone="yes"?>
<Relationships xmlns="http://schemas.openxmlformats.org/package/2006/relationships"><Relationship Id="rId1" Type="http://schemas.microsoft.com/office/2006/relationships/activeXControlBinary" Target="activeX1178.bin"/></Relationships>
</file>

<file path=ppt/activeX/_rels/activeX1179.xml.rels><?xml version="1.0" encoding="UTF-8" standalone="yes"?>
<Relationships xmlns="http://schemas.openxmlformats.org/package/2006/relationships"><Relationship Id="rId1" Type="http://schemas.microsoft.com/office/2006/relationships/activeXControlBinary" Target="activeX1179.bin"/></Relationships>
</file>

<file path=ppt/activeX/_rels/activeX118.xml.rels><?xml version="1.0" encoding="UTF-8" standalone="yes"?>
<Relationships xmlns="http://schemas.openxmlformats.org/package/2006/relationships"><Relationship Id="rId1" Type="http://schemas.microsoft.com/office/2006/relationships/activeXControlBinary" Target="activeX118.bin"/></Relationships>
</file>

<file path=ppt/activeX/_rels/activeX1180.xml.rels><?xml version="1.0" encoding="UTF-8" standalone="yes"?>
<Relationships xmlns="http://schemas.openxmlformats.org/package/2006/relationships"><Relationship Id="rId1" Type="http://schemas.microsoft.com/office/2006/relationships/activeXControlBinary" Target="activeX1180.bin"/></Relationships>
</file>

<file path=ppt/activeX/_rels/activeX1181.xml.rels><?xml version="1.0" encoding="UTF-8" standalone="yes"?>
<Relationships xmlns="http://schemas.openxmlformats.org/package/2006/relationships"><Relationship Id="rId1" Type="http://schemas.microsoft.com/office/2006/relationships/activeXControlBinary" Target="activeX1181.bin"/></Relationships>
</file>

<file path=ppt/activeX/_rels/activeX1182.xml.rels><?xml version="1.0" encoding="UTF-8" standalone="yes"?>
<Relationships xmlns="http://schemas.openxmlformats.org/package/2006/relationships"><Relationship Id="rId1" Type="http://schemas.microsoft.com/office/2006/relationships/activeXControlBinary" Target="activeX1182.bin"/></Relationships>
</file>

<file path=ppt/activeX/_rels/activeX1183.xml.rels><?xml version="1.0" encoding="UTF-8" standalone="yes"?>
<Relationships xmlns="http://schemas.openxmlformats.org/package/2006/relationships"><Relationship Id="rId1" Type="http://schemas.microsoft.com/office/2006/relationships/activeXControlBinary" Target="activeX1183.bin"/></Relationships>
</file>

<file path=ppt/activeX/_rels/activeX1184.xml.rels><?xml version="1.0" encoding="UTF-8" standalone="yes"?>
<Relationships xmlns="http://schemas.openxmlformats.org/package/2006/relationships"><Relationship Id="rId1" Type="http://schemas.microsoft.com/office/2006/relationships/activeXControlBinary" Target="activeX1184.bin"/></Relationships>
</file>

<file path=ppt/activeX/_rels/activeX1185.xml.rels><?xml version="1.0" encoding="UTF-8" standalone="yes"?>
<Relationships xmlns="http://schemas.openxmlformats.org/package/2006/relationships"><Relationship Id="rId1" Type="http://schemas.microsoft.com/office/2006/relationships/activeXControlBinary" Target="activeX1185.bin"/></Relationships>
</file>

<file path=ppt/activeX/_rels/activeX1186.xml.rels><?xml version="1.0" encoding="UTF-8" standalone="yes"?>
<Relationships xmlns="http://schemas.openxmlformats.org/package/2006/relationships"><Relationship Id="rId1" Type="http://schemas.microsoft.com/office/2006/relationships/activeXControlBinary" Target="activeX1186.bin"/></Relationships>
</file>

<file path=ppt/activeX/_rels/activeX1187.xml.rels><?xml version="1.0" encoding="UTF-8" standalone="yes"?>
<Relationships xmlns="http://schemas.openxmlformats.org/package/2006/relationships"><Relationship Id="rId1" Type="http://schemas.microsoft.com/office/2006/relationships/activeXControlBinary" Target="activeX1187.bin"/></Relationships>
</file>

<file path=ppt/activeX/_rels/activeX1188.xml.rels><?xml version="1.0" encoding="UTF-8" standalone="yes"?>
<Relationships xmlns="http://schemas.openxmlformats.org/package/2006/relationships"><Relationship Id="rId1" Type="http://schemas.microsoft.com/office/2006/relationships/activeXControlBinary" Target="activeX1188.bin"/></Relationships>
</file>

<file path=ppt/activeX/_rels/activeX1189.xml.rels><?xml version="1.0" encoding="UTF-8" standalone="yes"?>
<Relationships xmlns="http://schemas.openxmlformats.org/package/2006/relationships"><Relationship Id="rId1" Type="http://schemas.microsoft.com/office/2006/relationships/activeXControlBinary" Target="activeX1189.bin"/></Relationships>
</file>

<file path=ppt/activeX/_rels/activeX119.xml.rels><?xml version="1.0" encoding="UTF-8" standalone="yes"?>
<Relationships xmlns="http://schemas.openxmlformats.org/package/2006/relationships"><Relationship Id="rId1" Type="http://schemas.microsoft.com/office/2006/relationships/activeXControlBinary" Target="activeX119.bin"/></Relationships>
</file>

<file path=ppt/activeX/_rels/activeX1190.xml.rels><?xml version="1.0" encoding="UTF-8" standalone="yes"?>
<Relationships xmlns="http://schemas.openxmlformats.org/package/2006/relationships"><Relationship Id="rId1" Type="http://schemas.microsoft.com/office/2006/relationships/activeXControlBinary" Target="activeX1190.bin"/></Relationships>
</file>

<file path=ppt/activeX/_rels/activeX1191.xml.rels><?xml version="1.0" encoding="UTF-8" standalone="yes"?>
<Relationships xmlns="http://schemas.openxmlformats.org/package/2006/relationships"><Relationship Id="rId1" Type="http://schemas.microsoft.com/office/2006/relationships/activeXControlBinary" Target="activeX1191.bin"/></Relationships>
</file>

<file path=ppt/activeX/_rels/activeX1192.xml.rels><?xml version="1.0" encoding="UTF-8" standalone="yes"?>
<Relationships xmlns="http://schemas.openxmlformats.org/package/2006/relationships"><Relationship Id="rId1" Type="http://schemas.microsoft.com/office/2006/relationships/activeXControlBinary" Target="activeX1192.bin"/></Relationships>
</file>

<file path=ppt/activeX/_rels/activeX1193.xml.rels><?xml version="1.0" encoding="UTF-8" standalone="yes"?>
<Relationships xmlns="http://schemas.openxmlformats.org/package/2006/relationships"><Relationship Id="rId1" Type="http://schemas.microsoft.com/office/2006/relationships/activeXControlBinary" Target="activeX1193.bin"/></Relationships>
</file>

<file path=ppt/activeX/_rels/activeX1194.xml.rels><?xml version="1.0" encoding="UTF-8" standalone="yes"?>
<Relationships xmlns="http://schemas.openxmlformats.org/package/2006/relationships"><Relationship Id="rId1" Type="http://schemas.microsoft.com/office/2006/relationships/activeXControlBinary" Target="activeX1194.bin"/></Relationships>
</file>

<file path=ppt/activeX/_rels/activeX1195.xml.rels><?xml version="1.0" encoding="UTF-8" standalone="yes"?>
<Relationships xmlns="http://schemas.openxmlformats.org/package/2006/relationships"><Relationship Id="rId1" Type="http://schemas.microsoft.com/office/2006/relationships/activeXControlBinary" Target="activeX1195.bin"/></Relationships>
</file>

<file path=ppt/activeX/_rels/activeX1196.xml.rels><?xml version="1.0" encoding="UTF-8" standalone="yes"?>
<Relationships xmlns="http://schemas.openxmlformats.org/package/2006/relationships"><Relationship Id="rId1" Type="http://schemas.microsoft.com/office/2006/relationships/activeXControlBinary" Target="activeX1196.bin"/></Relationships>
</file>

<file path=ppt/activeX/_rels/activeX1197.xml.rels><?xml version="1.0" encoding="UTF-8" standalone="yes"?>
<Relationships xmlns="http://schemas.openxmlformats.org/package/2006/relationships"><Relationship Id="rId1" Type="http://schemas.microsoft.com/office/2006/relationships/activeXControlBinary" Target="activeX1197.bin"/></Relationships>
</file>

<file path=ppt/activeX/_rels/activeX1198.xml.rels><?xml version="1.0" encoding="UTF-8" standalone="yes"?>
<Relationships xmlns="http://schemas.openxmlformats.org/package/2006/relationships"><Relationship Id="rId1" Type="http://schemas.microsoft.com/office/2006/relationships/activeXControlBinary" Target="activeX1198.bin"/></Relationships>
</file>

<file path=ppt/activeX/_rels/activeX1199.xml.rels><?xml version="1.0" encoding="UTF-8" standalone="yes"?>
<Relationships xmlns="http://schemas.openxmlformats.org/package/2006/relationships"><Relationship Id="rId1" Type="http://schemas.microsoft.com/office/2006/relationships/activeXControlBinary" Target="activeX1199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20.xml.rels><?xml version="1.0" encoding="UTF-8" standalone="yes"?>
<Relationships xmlns="http://schemas.openxmlformats.org/package/2006/relationships"><Relationship Id="rId1" Type="http://schemas.microsoft.com/office/2006/relationships/activeXControlBinary" Target="activeX120.bin"/></Relationships>
</file>

<file path=ppt/activeX/_rels/activeX1200.xml.rels><?xml version="1.0" encoding="UTF-8" standalone="yes"?>
<Relationships xmlns="http://schemas.openxmlformats.org/package/2006/relationships"><Relationship Id="rId1" Type="http://schemas.microsoft.com/office/2006/relationships/activeXControlBinary" Target="activeX1200.bin"/></Relationships>
</file>

<file path=ppt/activeX/_rels/activeX1201.xml.rels><?xml version="1.0" encoding="UTF-8" standalone="yes"?>
<Relationships xmlns="http://schemas.openxmlformats.org/package/2006/relationships"><Relationship Id="rId1" Type="http://schemas.microsoft.com/office/2006/relationships/activeXControlBinary" Target="activeX1201.bin"/></Relationships>
</file>

<file path=ppt/activeX/_rels/activeX1202.xml.rels><?xml version="1.0" encoding="UTF-8" standalone="yes"?>
<Relationships xmlns="http://schemas.openxmlformats.org/package/2006/relationships"><Relationship Id="rId1" Type="http://schemas.microsoft.com/office/2006/relationships/activeXControlBinary" Target="activeX1202.bin"/></Relationships>
</file>

<file path=ppt/activeX/_rels/activeX1203.xml.rels><?xml version="1.0" encoding="UTF-8" standalone="yes"?>
<Relationships xmlns="http://schemas.openxmlformats.org/package/2006/relationships"><Relationship Id="rId1" Type="http://schemas.microsoft.com/office/2006/relationships/activeXControlBinary" Target="activeX1203.bin"/></Relationships>
</file>

<file path=ppt/activeX/_rels/activeX1204.xml.rels><?xml version="1.0" encoding="UTF-8" standalone="yes"?>
<Relationships xmlns="http://schemas.openxmlformats.org/package/2006/relationships"><Relationship Id="rId1" Type="http://schemas.microsoft.com/office/2006/relationships/activeXControlBinary" Target="activeX1204.bin"/></Relationships>
</file>

<file path=ppt/activeX/_rels/activeX1205.xml.rels><?xml version="1.0" encoding="UTF-8" standalone="yes"?>
<Relationships xmlns="http://schemas.openxmlformats.org/package/2006/relationships"><Relationship Id="rId1" Type="http://schemas.microsoft.com/office/2006/relationships/activeXControlBinary" Target="activeX1205.bin"/></Relationships>
</file>

<file path=ppt/activeX/_rels/activeX1206.xml.rels><?xml version="1.0" encoding="UTF-8" standalone="yes"?>
<Relationships xmlns="http://schemas.openxmlformats.org/package/2006/relationships"><Relationship Id="rId1" Type="http://schemas.microsoft.com/office/2006/relationships/activeXControlBinary" Target="activeX1206.bin"/></Relationships>
</file>

<file path=ppt/activeX/_rels/activeX1207.xml.rels><?xml version="1.0" encoding="UTF-8" standalone="yes"?>
<Relationships xmlns="http://schemas.openxmlformats.org/package/2006/relationships"><Relationship Id="rId1" Type="http://schemas.microsoft.com/office/2006/relationships/activeXControlBinary" Target="activeX1207.bin"/></Relationships>
</file>

<file path=ppt/activeX/_rels/activeX1208.xml.rels><?xml version="1.0" encoding="UTF-8" standalone="yes"?>
<Relationships xmlns="http://schemas.openxmlformats.org/package/2006/relationships"><Relationship Id="rId1" Type="http://schemas.microsoft.com/office/2006/relationships/activeXControlBinary" Target="activeX1208.bin"/></Relationships>
</file>

<file path=ppt/activeX/_rels/activeX1209.xml.rels><?xml version="1.0" encoding="UTF-8" standalone="yes"?>
<Relationships xmlns="http://schemas.openxmlformats.org/package/2006/relationships"><Relationship Id="rId1" Type="http://schemas.microsoft.com/office/2006/relationships/activeXControlBinary" Target="activeX1209.bin"/></Relationships>
</file>

<file path=ppt/activeX/_rels/activeX121.xml.rels><?xml version="1.0" encoding="UTF-8" standalone="yes"?>
<Relationships xmlns="http://schemas.openxmlformats.org/package/2006/relationships"><Relationship Id="rId1" Type="http://schemas.microsoft.com/office/2006/relationships/activeXControlBinary" Target="activeX121.bin"/></Relationships>
</file>

<file path=ppt/activeX/_rels/activeX1210.xml.rels><?xml version="1.0" encoding="UTF-8" standalone="yes"?>
<Relationships xmlns="http://schemas.openxmlformats.org/package/2006/relationships"><Relationship Id="rId1" Type="http://schemas.microsoft.com/office/2006/relationships/activeXControlBinary" Target="activeX1210.bin"/></Relationships>
</file>

<file path=ppt/activeX/_rels/activeX1211.xml.rels><?xml version="1.0" encoding="UTF-8" standalone="yes"?>
<Relationships xmlns="http://schemas.openxmlformats.org/package/2006/relationships"><Relationship Id="rId1" Type="http://schemas.microsoft.com/office/2006/relationships/activeXControlBinary" Target="activeX1211.bin"/></Relationships>
</file>

<file path=ppt/activeX/_rels/activeX1212.xml.rels><?xml version="1.0" encoding="UTF-8" standalone="yes"?>
<Relationships xmlns="http://schemas.openxmlformats.org/package/2006/relationships"><Relationship Id="rId1" Type="http://schemas.microsoft.com/office/2006/relationships/activeXControlBinary" Target="activeX1212.bin"/></Relationships>
</file>

<file path=ppt/activeX/_rels/activeX1213.xml.rels><?xml version="1.0" encoding="UTF-8" standalone="yes"?>
<Relationships xmlns="http://schemas.openxmlformats.org/package/2006/relationships"><Relationship Id="rId1" Type="http://schemas.microsoft.com/office/2006/relationships/activeXControlBinary" Target="activeX1213.bin"/></Relationships>
</file>

<file path=ppt/activeX/_rels/activeX1214.xml.rels><?xml version="1.0" encoding="UTF-8" standalone="yes"?>
<Relationships xmlns="http://schemas.openxmlformats.org/package/2006/relationships"><Relationship Id="rId1" Type="http://schemas.microsoft.com/office/2006/relationships/activeXControlBinary" Target="activeX1214.bin"/></Relationships>
</file>

<file path=ppt/activeX/_rels/activeX1215.xml.rels><?xml version="1.0" encoding="UTF-8" standalone="yes"?>
<Relationships xmlns="http://schemas.openxmlformats.org/package/2006/relationships"><Relationship Id="rId1" Type="http://schemas.microsoft.com/office/2006/relationships/activeXControlBinary" Target="activeX1215.bin"/></Relationships>
</file>

<file path=ppt/activeX/_rels/activeX1216.xml.rels><?xml version="1.0" encoding="UTF-8" standalone="yes"?>
<Relationships xmlns="http://schemas.openxmlformats.org/package/2006/relationships"><Relationship Id="rId1" Type="http://schemas.microsoft.com/office/2006/relationships/activeXControlBinary" Target="activeX1216.bin"/></Relationships>
</file>

<file path=ppt/activeX/_rels/activeX1217.xml.rels><?xml version="1.0" encoding="UTF-8" standalone="yes"?>
<Relationships xmlns="http://schemas.openxmlformats.org/package/2006/relationships"><Relationship Id="rId1" Type="http://schemas.microsoft.com/office/2006/relationships/activeXControlBinary" Target="activeX1217.bin"/></Relationships>
</file>

<file path=ppt/activeX/_rels/activeX1218.xml.rels><?xml version="1.0" encoding="UTF-8" standalone="yes"?>
<Relationships xmlns="http://schemas.openxmlformats.org/package/2006/relationships"><Relationship Id="rId1" Type="http://schemas.microsoft.com/office/2006/relationships/activeXControlBinary" Target="activeX1218.bin"/></Relationships>
</file>

<file path=ppt/activeX/_rels/activeX1219.xml.rels><?xml version="1.0" encoding="UTF-8" standalone="yes"?>
<Relationships xmlns="http://schemas.openxmlformats.org/package/2006/relationships"><Relationship Id="rId1" Type="http://schemas.microsoft.com/office/2006/relationships/activeXControlBinary" Target="activeX1219.bin"/></Relationships>
</file>

<file path=ppt/activeX/_rels/activeX122.xml.rels><?xml version="1.0" encoding="UTF-8" standalone="yes"?>
<Relationships xmlns="http://schemas.openxmlformats.org/package/2006/relationships"><Relationship Id="rId1" Type="http://schemas.microsoft.com/office/2006/relationships/activeXControlBinary" Target="activeX122.bin"/></Relationships>
</file>

<file path=ppt/activeX/_rels/activeX1220.xml.rels><?xml version="1.0" encoding="UTF-8" standalone="yes"?>
<Relationships xmlns="http://schemas.openxmlformats.org/package/2006/relationships"><Relationship Id="rId1" Type="http://schemas.microsoft.com/office/2006/relationships/activeXControlBinary" Target="activeX1220.bin"/></Relationships>
</file>

<file path=ppt/activeX/_rels/activeX1221.xml.rels><?xml version="1.0" encoding="UTF-8" standalone="yes"?>
<Relationships xmlns="http://schemas.openxmlformats.org/package/2006/relationships"><Relationship Id="rId1" Type="http://schemas.microsoft.com/office/2006/relationships/activeXControlBinary" Target="activeX1221.bin"/></Relationships>
</file>

<file path=ppt/activeX/_rels/activeX1222.xml.rels><?xml version="1.0" encoding="UTF-8" standalone="yes"?>
<Relationships xmlns="http://schemas.openxmlformats.org/package/2006/relationships"><Relationship Id="rId1" Type="http://schemas.microsoft.com/office/2006/relationships/activeXControlBinary" Target="activeX1222.bin"/></Relationships>
</file>

<file path=ppt/activeX/_rels/activeX1223.xml.rels><?xml version="1.0" encoding="UTF-8" standalone="yes"?>
<Relationships xmlns="http://schemas.openxmlformats.org/package/2006/relationships"><Relationship Id="rId1" Type="http://schemas.microsoft.com/office/2006/relationships/activeXControlBinary" Target="activeX1223.bin"/></Relationships>
</file>

<file path=ppt/activeX/_rels/activeX1224.xml.rels><?xml version="1.0" encoding="UTF-8" standalone="yes"?>
<Relationships xmlns="http://schemas.openxmlformats.org/package/2006/relationships"><Relationship Id="rId1" Type="http://schemas.microsoft.com/office/2006/relationships/activeXControlBinary" Target="activeX1224.bin"/></Relationships>
</file>

<file path=ppt/activeX/_rels/activeX1225.xml.rels><?xml version="1.0" encoding="UTF-8" standalone="yes"?>
<Relationships xmlns="http://schemas.openxmlformats.org/package/2006/relationships"><Relationship Id="rId1" Type="http://schemas.microsoft.com/office/2006/relationships/activeXControlBinary" Target="activeX1225.bin"/></Relationships>
</file>

<file path=ppt/activeX/_rels/activeX1226.xml.rels><?xml version="1.0" encoding="UTF-8" standalone="yes"?>
<Relationships xmlns="http://schemas.openxmlformats.org/package/2006/relationships"><Relationship Id="rId1" Type="http://schemas.microsoft.com/office/2006/relationships/activeXControlBinary" Target="activeX1226.bin"/></Relationships>
</file>

<file path=ppt/activeX/_rels/activeX1227.xml.rels><?xml version="1.0" encoding="UTF-8" standalone="yes"?>
<Relationships xmlns="http://schemas.openxmlformats.org/package/2006/relationships"><Relationship Id="rId1" Type="http://schemas.microsoft.com/office/2006/relationships/activeXControlBinary" Target="activeX1227.bin"/></Relationships>
</file>

<file path=ppt/activeX/_rels/activeX1228.xml.rels><?xml version="1.0" encoding="UTF-8" standalone="yes"?>
<Relationships xmlns="http://schemas.openxmlformats.org/package/2006/relationships"><Relationship Id="rId1" Type="http://schemas.microsoft.com/office/2006/relationships/activeXControlBinary" Target="activeX1228.bin"/></Relationships>
</file>

<file path=ppt/activeX/_rels/activeX1229.xml.rels><?xml version="1.0" encoding="UTF-8" standalone="yes"?>
<Relationships xmlns="http://schemas.openxmlformats.org/package/2006/relationships"><Relationship Id="rId1" Type="http://schemas.microsoft.com/office/2006/relationships/activeXControlBinary" Target="activeX1229.bin"/></Relationships>
</file>

<file path=ppt/activeX/_rels/activeX123.xml.rels><?xml version="1.0" encoding="UTF-8" standalone="yes"?>
<Relationships xmlns="http://schemas.openxmlformats.org/package/2006/relationships"><Relationship Id="rId1" Type="http://schemas.microsoft.com/office/2006/relationships/activeXControlBinary" Target="activeX123.bin"/></Relationships>
</file>

<file path=ppt/activeX/_rels/activeX1230.xml.rels><?xml version="1.0" encoding="UTF-8" standalone="yes"?>
<Relationships xmlns="http://schemas.openxmlformats.org/package/2006/relationships"><Relationship Id="rId1" Type="http://schemas.microsoft.com/office/2006/relationships/activeXControlBinary" Target="activeX1230.bin"/></Relationships>
</file>

<file path=ppt/activeX/_rels/activeX1231.xml.rels><?xml version="1.0" encoding="UTF-8" standalone="yes"?>
<Relationships xmlns="http://schemas.openxmlformats.org/package/2006/relationships"><Relationship Id="rId1" Type="http://schemas.microsoft.com/office/2006/relationships/activeXControlBinary" Target="activeX1231.bin"/></Relationships>
</file>

<file path=ppt/activeX/_rels/activeX1232.xml.rels><?xml version="1.0" encoding="UTF-8" standalone="yes"?>
<Relationships xmlns="http://schemas.openxmlformats.org/package/2006/relationships"><Relationship Id="rId1" Type="http://schemas.microsoft.com/office/2006/relationships/activeXControlBinary" Target="activeX1232.bin"/></Relationships>
</file>

<file path=ppt/activeX/_rels/activeX1233.xml.rels><?xml version="1.0" encoding="UTF-8" standalone="yes"?>
<Relationships xmlns="http://schemas.openxmlformats.org/package/2006/relationships"><Relationship Id="rId1" Type="http://schemas.microsoft.com/office/2006/relationships/activeXControlBinary" Target="activeX1233.bin"/></Relationships>
</file>

<file path=ppt/activeX/_rels/activeX1234.xml.rels><?xml version="1.0" encoding="UTF-8" standalone="yes"?>
<Relationships xmlns="http://schemas.openxmlformats.org/package/2006/relationships"><Relationship Id="rId1" Type="http://schemas.microsoft.com/office/2006/relationships/activeXControlBinary" Target="activeX1234.bin"/></Relationships>
</file>

<file path=ppt/activeX/_rels/activeX1235.xml.rels><?xml version="1.0" encoding="UTF-8" standalone="yes"?>
<Relationships xmlns="http://schemas.openxmlformats.org/package/2006/relationships"><Relationship Id="rId1" Type="http://schemas.microsoft.com/office/2006/relationships/activeXControlBinary" Target="activeX1235.bin"/></Relationships>
</file>

<file path=ppt/activeX/_rels/activeX1236.xml.rels><?xml version="1.0" encoding="UTF-8" standalone="yes"?>
<Relationships xmlns="http://schemas.openxmlformats.org/package/2006/relationships"><Relationship Id="rId1" Type="http://schemas.microsoft.com/office/2006/relationships/activeXControlBinary" Target="activeX1236.bin"/></Relationships>
</file>

<file path=ppt/activeX/_rels/activeX1237.xml.rels><?xml version="1.0" encoding="UTF-8" standalone="yes"?>
<Relationships xmlns="http://schemas.openxmlformats.org/package/2006/relationships"><Relationship Id="rId1" Type="http://schemas.microsoft.com/office/2006/relationships/activeXControlBinary" Target="activeX1237.bin"/></Relationships>
</file>

<file path=ppt/activeX/_rels/activeX1238.xml.rels><?xml version="1.0" encoding="UTF-8" standalone="yes"?>
<Relationships xmlns="http://schemas.openxmlformats.org/package/2006/relationships"><Relationship Id="rId1" Type="http://schemas.microsoft.com/office/2006/relationships/activeXControlBinary" Target="activeX1238.bin"/></Relationships>
</file>

<file path=ppt/activeX/_rels/activeX1239.xml.rels><?xml version="1.0" encoding="UTF-8" standalone="yes"?>
<Relationships xmlns="http://schemas.openxmlformats.org/package/2006/relationships"><Relationship Id="rId1" Type="http://schemas.microsoft.com/office/2006/relationships/activeXControlBinary" Target="activeX1239.bin"/></Relationships>
</file>

<file path=ppt/activeX/_rels/activeX124.xml.rels><?xml version="1.0" encoding="UTF-8" standalone="yes"?>
<Relationships xmlns="http://schemas.openxmlformats.org/package/2006/relationships"><Relationship Id="rId1" Type="http://schemas.microsoft.com/office/2006/relationships/activeXControlBinary" Target="activeX124.bin"/></Relationships>
</file>

<file path=ppt/activeX/_rels/activeX1240.xml.rels><?xml version="1.0" encoding="UTF-8" standalone="yes"?>
<Relationships xmlns="http://schemas.openxmlformats.org/package/2006/relationships"><Relationship Id="rId1" Type="http://schemas.microsoft.com/office/2006/relationships/activeXControlBinary" Target="activeX1240.bin"/></Relationships>
</file>

<file path=ppt/activeX/_rels/activeX1241.xml.rels><?xml version="1.0" encoding="UTF-8" standalone="yes"?>
<Relationships xmlns="http://schemas.openxmlformats.org/package/2006/relationships"><Relationship Id="rId1" Type="http://schemas.microsoft.com/office/2006/relationships/activeXControlBinary" Target="activeX1241.bin"/></Relationships>
</file>

<file path=ppt/activeX/_rels/activeX1242.xml.rels><?xml version="1.0" encoding="UTF-8" standalone="yes"?>
<Relationships xmlns="http://schemas.openxmlformats.org/package/2006/relationships"><Relationship Id="rId1" Type="http://schemas.microsoft.com/office/2006/relationships/activeXControlBinary" Target="activeX1242.bin"/></Relationships>
</file>

<file path=ppt/activeX/_rels/activeX1243.xml.rels><?xml version="1.0" encoding="UTF-8" standalone="yes"?>
<Relationships xmlns="http://schemas.openxmlformats.org/package/2006/relationships"><Relationship Id="rId1" Type="http://schemas.microsoft.com/office/2006/relationships/activeXControlBinary" Target="activeX1243.bin"/></Relationships>
</file>

<file path=ppt/activeX/_rels/activeX1244.xml.rels><?xml version="1.0" encoding="UTF-8" standalone="yes"?>
<Relationships xmlns="http://schemas.openxmlformats.org/package/2006/relationships"><Relationship Id="rId1" Type="http://schemas.microsoft.com/office/2006/relationships/activeXControlBinary" Target="activeX1244.bin"/></Relationships>
</file>

<file path=ppt/activeX/_rels/activeX1245.xml.rels><?xml version="1.0" encoding="UTF-8" standalone="yes"?>
<Relationships xmlns="http://schemas.openxmlformats.org/package/2006/relationships"><Relationship Id="rId1" Type="http://schemas.microsoft.com/office/2006/relationships/activeXControlBinary" Target="activeX1245.bin"/></Relationships>
</file>

<file path=ppt/activeX/_rels/activeX1246.xml.rels><?xml version="1.0" encoding="UTF-8" standalone="yes"?>
<Relationships xmlns="http://schemas.openxmlformats.org/package/2006/relationships"><Relationship Id="rId1" Type="http://schemas.microsoft.com/office/2006/relationships/activeXControlBinary" Target="activeX1246.bin"/></Relationships>
</file>

<file path=ppt/activeX/_rels/activeX1247.xml.rels><?xml version="1.0" encoding="UTF-8" standalone="yes"?>
<Relationships xmlns="http://schemas.openxmlformats.org/package/2006/relationships"><Relationship Id="rId1" Type="http://schemas.microsoft.com/office/2006/relationships/activeXControlBinary" Target="activeX1247.bin"/></Relationships>
</file>

<file path=ppt/activeX/_rels/activeX1248.xml.rels><?xml version="1.0" encoding="UTF-8" standalone="yes"?>
<Relationships xmlns="http://schemas.openxmlformats.org/package/2006/relationships"><Relationship Id="rId1" Type="http://schemas.microsoft.com/office/2006/relationships/activeXControlBinary" Target="activeX1248.bin"/></Relationships>
</file>

<file path=ppt/activeX/_rels/activeX1249.xml.rels><?xml version="1.0" encoding="UTF-8" standalone="yes"?>
<Relationships xmlns="http://schemas.openxmlformats.org/package/2006/relationships"><Relationship Id="rId1" Type="http://schemas.microsoft.com/office/2006/relationships/activeXControlBinary" Target="activeX1249.bin"/></Relationships>
</file>

<file path=ppt/activeX/_rels/activeX125.xml.rels><?xml version="1.0" encoding="UTF-8" standalone="yes"?>
<Relationships xmlns="http://schemas.openxmlformats.org/package/2006/relationships"><Relationship Id="rId1" Type="http://schemas.microsoft.com/office/2006/relationships/activeXControlBinary" Target="activeX125.bin"/></Relationships>
</file>

<file path=ppt/activeX/_rels/activeX1250.xml.rels><?xml version="1.0" encoding="UTF-8" standalone="yes"?>
<Relationships xmlns="http://schemas.openxmlformats.org/package/2006/relationships"><Relationship Id="rId1" Type="http://schemas.microsoft.com/office/2006/relationships/activeXControlBinary" Target="activeX1250.bin"/></Relationships>
</file>

<file path=ppt/activeX/_rels/activeX1251.xml.rels><?xml version="1.0" encoding="UTF-8" standalone="yes"?>
<Relationships xmlns="http://schemas.openxmlformats.org/package/2006/relationships"><Relationship Id="rId1" Type="http://schemas.microsoft.com/office/2006/relationships/activeXControlBinary" Target="activeX1251.bin"/></Relationships>
</file>

<file path=ppt/activeX/_rels/activeX1252.xml.rels><?xml version="1.0" encoding="UTF-8" standalone="yes"?>
<Relationships xmlns="http://schemas.openxmlformats.org/package/2006/relationships"><Relationship Id="rId1" Type="http://schemas.microsoft.com/office/2006/relationships/activeXControlBinary" Target="activeX1252.bin"/></Relationships>
</file>

<file path=ppt/activeX/_rels/activeX1253.xml.rels><?xml version="1.0" encoding="UTF-8" standalone="yes"?>
<Relationships xmlns="http://schemas.openxmlformats.org/package/2006/relationships"><Relationship Id="rId1" Type="http://schemas.microsoft.com/office/2006/relationships/activeXControlBinary" Target="activeX1253.bin"/></Relationships>
</file>

<file path=ppt/activeX/_rels/activeX1254.xml.rels><?xml version="1.0" encoding="UTF-8" standalone="yes"?>
<Relationships xmlns="http://schemas.openxmlformats.org/package/2006/relationships"><Relationship Id="rId1" Type="http://schemas.microsoft.com/office/2006/relationships/activeXControlBinary" Target="activeX1254.bin"/></Relationships>
</file>

<file path=ppt/activeX/_rels/activeX1255.xml.rels><?xml version="1.0" encoding="UTF-8" standalone="yes"?>
<Relationships xmlns="http://schemas.openxmlformats.org/package/2006/relationships"><Relationship Id="rId1" Type="http://schemas.microsoft.com/office/2006/relationships/activeXControlBinary" Target="activeX1255.bin"/></Relationships>
</file>

<file path=ppt/activeX/_rels/activeX1256.xml.rels><?xml version="1.0" encoding="UTF-8" standalone="yes"?>
<Relationships xmlns="http://schemas.openxmlformats.org/package/2006/relationships"><Relationship Id="rId1" Type="http://schemas.microsoft.com/office/2006/relationships/activeXControlBinary" Target="activeX1256.bin"/></Relationships>
</file>

<file path=ppt/activeX/_rels/activeX1257.xml.rels><?xml version="1.0" encoding="UTF-8" standalone="yes"?>
<Relationships xmlns="http://schemas.openxmlformats.org/package/2006/relationships"><Relationship Id="rId1" Type="http://schemas.microsoft.com/office/2006/relationships/activeXControlBinary" Target="activeX1257.bin"/></Relationships>
</file>

<file path=ppt/activeX/_rels/activeX1258.xml.rels><?xml version="1.0" encoding="UTF-8" standalone="yes"?>
<Relationships xmlns="http://schemas.openxmlformats.org/package/2006/relationships"><Relationship Id="rId1" Type="http://schemas.microsoft.com/office/2006/relationships/activeXControlBinary" Target="activeX1258.bin"/></Relationships>
</file>

<file path=ppt/activeX/_rels/activeX1259.xml.rels><?xml version="1.0" encoding="UTF-8" standalone="yes"?>
<Relationships xmlns="http://schemas.openxmlformats.org/package/2006/relationships"><Relationship Id="rId1" Type="http://schemas.microsoft.com/office/2006/relationships/activeXControlBinary" Target="activeX1259.bin"/></Relationships>
</file>

<file path=ppt/activeX/_rels/activeX126.xml.rels><?xml version="1.0" encoding="UTF-8" standalone="yes"?>
<Relationships xmlns="http://schemas.openxmlformats.org/package/2006/relationships"><Relationship Id="rId1" Type="http://schemas.microsoft.com/office/2006/relationships/activeXControlBinary" Target="activeX126.bin"/></Relationships>
</file>

<file path=ppt/activeX/_rels/activeX1260.xml.rels><?xml version="1.0" encoding="UTF-8" standalone="yes"?>
<Relationships xmlns="http://schemas.openxmlformats.org/package/2006/relationships"><Relationship Id="rId1" Type="http://schemas.microsoft.com/office/2006/relationships/activeXControlBinary" Target="activeX1260.bin"/></Relationships>
</file>

<file path=ppt/activeX/_rels/activeX1261.xml.rels><?xml version="1.0" encoding="UTF-8" standalone="yes"?>
<Relationships xmlns="http://schemas.openxmlformats.org/package/2006/relationships"><Relationship Id="rId1" Type="http://schemas.microsoft.com/office/2006/relationships/activeXControlBinary" Target="activeX1261.bin"/></Relationships>
</file>

<file path=ppt/activeX/_rels/activeX1262.xml.rels><?xml version="1.0" encoding="UTF-8" standalone="yes"?>
<Relationships xmlns="http://schemas.openxmlformats.org/package/2006/relationships"><Relationship Id="rId1" Type="http://schemas.microsoft.com/office/2006/relationships/activeXControlBinary" Target="activeX1262.bin"/></Relationships>
</file>

<file path=ppt/activeX/_rels/activeX1263.xml.rels><?xml version="1.0" encoding="UTF-8" standalone="yes"?>
<Relationships xmlns="http://schemas.openxmlformats.org/package/2006/relationships"><Relationship Id="rId1" Type="http://schemas.microsoft.com/office/2006/relationships/activeXControlBinary" Target="activeX1263.bin"/></Relationships>
</file>

<file path=ppt/activeX/_rels/activeX1264.xml.rels><?xml version="1.0" encoding="UTF-8" standalone="yes"?>
<Relationships xmlns="http://schemas.openxmlformats.org/package/2006/relationships"><Relationship Id="rId1" Type="http://schemas.microsoft.com/office/2006/relationships/activeXControlBinary" Target="activeX1264.bin"/></Relationships>
</file>

<file path=ppt/activeX/_rels/activeX1265.xml.rels><?xml version="1.0" encoding="UTF-8" standalone="yes"?>
<Relationships xmlns="http://schemas.openxmlformats.org/package/2006/relationships"><Relationship Id="rId1" Type="http://schemas.microsoft.com/office/2006/relationships/activeXControlBinary" Target="activeX1265.bin"/></Relationships>
</file>

<file path=ppt/activeX/_rels/activeX1266.xml.rels><?xml version="1.0" encoding="UTF-8" standalone="yes"?>
<Relationships xmlns="http://schemas.openxmlformats.org/package/2006/relationships"><Relationship Id="rId1" Type="http://schemas.microsoft.com/office/2006/relationships/activeXControlBinary" Target="activeX1266.bin"/></Relationships>
</file>

<file path=ppt/activeX/_rels/activeX1267.xml.rels><?xml version="1.0" encoding="UTF-8" standalone="yes"?>
<Relationships xmlns="http://schemas.openxmlformats.org/package/2006/relationships"><Relationship Id="rId1" Type="http://schemas.microsoft.com/office/2006/relationships/activeXControlBinary" Target="activeX1267.bin"/></Relationships>
</file>

<file path=ppt/activeX/_rels/activeX1268.xml.rels><?xml version="1.0" encoding="UTF-8" standalone="yes"?>
<Relationships xmlns="http://schemas.openxmlformats.org/package/2006/relationships"><Relationship Id="rId1" Type="http://schemas.microsoft.com/office/2006/relationships/activeXControlBinary" Target="activeX1268.bin"/></Relationships>
</file>

<file path=ppt/activeX/_rels/activeX1269.xml.rels><?xml version="1.0" encoding="UTF-8" standalone="yes"?>
<Relationships xmlns="http://schemas.openxmlformats.org/package/2006/relationships"><Relationship Id="rId1" Type="http://schemas.microsoft.com/office/2006/relationships/activeXControlBinary" Target="activeX1269.bin"/></Relationships>
</file>

<file path=ppt/activeX/_rels/activeX127.xml.rels><?xml version="1.0" encoding="UTF-8" standalone="yes"?>
<Relationships xmlns="http://schemas.openxmlformats.org/package/2006/relationships"><Relationship Id="rId1" Type="http://schemas.microsoft.com/office/2006/relationships/activeXControlBinary" Target="activeX127.bin"/></Relationships>
</file>

<file path=ppt/activeX/_rels/activeX1270.xml.rels><?xml version="1.0" encoding="UTF-8" standalone="yes"?>
<Relationships xmlns="http://schemas.openxmlformats.org/package/2006/relationships"><Relationship Id="rId1" Type="http://schemas.microsoft.com/office/2006/relationships/activeXControlBinary" Target="activeX1270.bin"/></Relationships>
</file>

<file path=ppt/activeX/_rels/activeX1271.xml.rels><?xml version="1.0" encoding="UTF-8" standalone="yes"?>
<Relationships xmlns="http://schemas.openxmlformats.org/package/2006/relationships"><Relationship Id="rId1" Type="http://schemas.microsoft.com/office/2006/relationships/activeXControlBinary" Target="activeX1271.bin"/></Relationships>
</file>

<file path=ppt/activeX/_rels/activeX1272.xml.rels><?xml version="1.0" encoding="UTF-8" standalone="yes"?>
<Relationships xmlns="http://schemas.openxmlformats.org/package/2006/relationships"><Relationship Id="rId1" Type="http://schemas.microsoft.com/office/2006/relationships/activeXControlBinary" Target="activeX1272.bin"/></Relationships>
</file>

<file path=ppt/activeX/_rels/activeX1273.xml.rels><?xml version="1.0" encoding="UTF-8" standalone="yes"?>
<Relationships xmlns="http://schemas.openxmlformats.org/package/2006/relationships"><Relationship Id="rId1" Type="http://schemas.microsoft.com/office/2006/relationships/activeXControlBinary" Target="activeX1273.bin"/></Relationships>
</file>

<file path=ppt/activeX/_rels/activeX1274.xml.rels><?xml version="1.0" encoding="UTF-8" standalone="yes"?>
<Relationships xmlns="http://schemas.openxmlformats.org/package/2006/relationships"><Relationship Id="rId1" Type="http://schemas.microsoft.com/office/2006/relationships/activeXControlBinary" Target="activeX1274.bin"/></Relationships>
</file>

<file path=ppt/activeX/_rels/activeX1275.xml.rels><?xml version="1.0" encoding="UTF-8" standalone="yes"?>
<Relationships xmlns="http://schemas.openxmlformats.org/package/2006/relationships"><Relationship Id="rId1" Type="http://schemas.microsoft.com/office/2006/relationships/activeXControlBinary" Target="activeX1275.bin"/></Relationships>
</file>

<file path=ppt/activeX/_rels/activeX1276.xml.rels><?xml version="1.0" encoding="UTF-8" standalone="yes"?>
<Relationships xmlns="http://schemas.openxmlformats.org/package/2006/relationships"><Relationship Id="rId1" Type="http://schemas.microsoft.com/office/2006/relationships/activeXControlBinary" Target="activeX1276.bin"/></Relationships>
</file>

<file path=ppt/activeX/_rels/activeX1277.xml.rels><?xml version="1.0" encoding="UTF-8" standalone="yes"?>
<Relationships xmlns="http://schemas.openxmlformats.org/package/2006/relationships"><Relationship Id="rId1" Type="http://schemas.microsoft.com/office/2006/relationships/activeXControlBinary" Target="activeX1277.bin"/></Relationships>
</file>

<file path=ppt/activeX/_rels/activeX1278.xml.rels><?xml version="1.0" encoding="UTF-8" standalone="yes"?>
<Relationships xmlns="http://schemas.openxmlformats.org/package/2006/relationships"><Relationship Id="rId1" Type="http://schemas.microsoft.com/office/2006/relationships/activeXControlBinary" Target="activeX1278.bin"/></Relationships>
</file>

<file path=ppt/activeX/_rels/activeX1279.xml.rels><?xml version="1.0" encoding="UTF-8" standalone="yes"?>
<Relationships xmlns="http://schemas.openxmlformats.org/package/2006/relationships"><Relationship Id="rId1" Type="http://schemas.microsoft.com/office/2006/relationships/activeXControlBinary" Target="activeX1279.bin"/></Relationships>
</file>

<file path=ppt/activeX/_rels/activeX128.xml.rels><?xml version="1.0" encoding="UTF-8" standalone="yes"?>
<Relationships xmlns="http://schemas.openxmlformats.org/package/2006/relationships"><Relationship Id="rId1" Type="http://schemas.microsoft.com/office/2006/relationships/activeXControlBinary" Target="activeX128.bin"/></Relationships>
</file>

<file path=ppt/activeX/_rels/activeX1280.xml.rels><?xml version="1.0" encoding="UTF-8" standalone="yes"?>
<Relationships xmlns="http://schemas.openxmlformats.org/package/2006/relationships"><Relationship Id="rId1" Type="http://schemas.microsoft.com/office/2006/relationships/activeXControlBinary" Target="activeX1280.bin"/></Relationships>
</file>

<file path=ppt/activeX/_rels/activeX1281.xml.rels><?xml version="1.0" encoding="UTF-8" standalone="yes"?>
<Relationships xmlns="http://schemas.openxmlformats.org/package/2006/relationships"><Relationship Id="rId1" Type="http://schemas.microsoft.com/office/2006/relationships/activeXControlBinary" Target="activeX1281.bin"/></Relationships>
</file>

<file path=ppt/activeX/_rels/activeX1282.xml.rels><?xml version="1.0" encoding="UTF-8" standalone="yes"?>
<Relationships xmlns="http://schemas.openxmlformats.org/package/2006/relationships"><Relationship Id="rId1" Type="http://schemas.microsoft.com/office/2006/relationships/activeXControlBinary" Target="activeX1282.bin"/></Relationships>
</file>

<file path=ppt/activeX/_rels/activeX1283.xml.rels><?xml version="1.0" encoding="UTF-8" standalone="yes"?>
<Relationships xmlns="http://schemas.openxmlformats.org/package/2006/relationships"><Relationship Id="rId1" Type="http://schemas.microsoft.com/office/2006/relationships/activeXControlBinary" Target="activeX1283.bin"/></Relationships>
</file>

<file path=ppt/activeX/_rels/activeX1284.xml.rels><?xml version="1.0" encoding="UTF-8" standalone="yes"?>
<Relationships xmlns="http://schemas.openxmlformats.org/package/2006/relationships"><Relationship Id="rId1" Type="http://schemas.microsoft.com/office/2006/relationships/activeXControlBinary" Target="activeX1284.bin"/></Relationships>
</file>

<file path=ppt/activeX/_rels/activeX1285.xml.rels><?xml version="1.0" encoding="UTF-8" standalone="yes"?>
<Relationships xmlns="http://schemas.openxmlformats.org/package/2006/relationships"><Relationship Id="rId1" Type="http://schemas.microsoft.com/office/2006/relationships/activeXControlBinary" Target="activeX1285.bin"/></Relationships>
</file>

<file path=ppt/activeX/_rels/activeX1286.xml.rels><?xml version="1.0" encoding="UTF-8" standalone="yes"?>
<Relationships xmlns="http://schemas.openxmlformats.org/package/2006/relationships"><Relationship Id="rId1" Type="http://schemas.microsoft.com/office/2006/relationships/activeXControlBinary" Target="activeX1286.bin"/></Relationships>
</file>

<file path=ppt/activeX/_rels/activeX1287.xml.rels><?xml version="1.0" encoding="UTF-8" standalone="yes"?>
<Relationships xmlns="http://schemas.openxmlformats.org/package/2006/relationships"><Relationship Id="rId1" Type="http://schemas.microsoft.com/office/2006/relationships/activeXControlBinary" Target="activeX1287.bin"/></Relationships>
</file>

<file path=ppt/activeX/_rels/activeX1288.xml.rels><?xml version="1.0" encoding="UTF-8" standalone="yes"?>
<Relationships xmlns="http://schemas.openxmlformats.org/package/2006/relationships"><Relationship Id="rId1" Type="http://schemas.microsoft.com/office/2006/relationships/activeXControlBinary" Target="activeX1288.bin"/></Relationships>
</file>

<file path=ppt/activeX/_rels/activeX1289.xml.rels><?xml version="1.0" encoding="UTF-8" standalone="yes"?>
<Relationships xmlns="http://schemas.openxmlformats.org/package/2006/relationships"><Relationship Id="rId1" Type="http://schemas.microsoft.com/office/2006/relationships/activeXControlBinary" Target="activeX1289.bin"/></Relationships>
</file>

<file path=ppt/activeX/_rels/activeX129.xml.rels><?xml version="1.0" encoding="UTF-8" standalone="yes"?>
<Relationships xmlns="http://schemas.openxmlformats.org/package/2006/relationships"><Relationship Id="rId1" Type="http://schemas.microsoft.com/office/2006/relationships/activeXControlBinary" Target="activeX129.bin"/></Relationships>
</file>

<file path=ppt/activeX/_rels/activeX1290.xml.rels><?xml version="1.0" encoding="UTF-8" standalone="yes"?>
<Relationships xmlns="http://schemas.openxmlformats.org/package/2006/relationships"><Relationship Id="rId1" Type="http://schemas.microsoft.com/office/2006/relationships/activeXControlBinary" Target="activeX1290.bin"/></Relationships>
</file>

<file path=ppt/activeX/_rels/activeX1291.xml.rels><?xml version="1.0" encoding="UTF-8" standalone="yes"?>
<Relationships xmlns="http://schemas.openxmlformats.org/package/2006/relationships"><Relationship Id="rId1" Type="http://schemas.microsoft.com/office/2006/relationships/activeXControlBinary" Target="activeX1291.bin"/></Relationships>
</file>

<file path=ppt/activeX/_rels/activeX1292.xml.rels><?xml version="1.0" encoding="UTF-8" standalone="yes"?>
<Relationships xmlns="http://schemas.openxmlformats.org/package/2006/relationships"><Relationship Id="rId1" Type="http://schemas.microsoft.com/office/2006/relationships/activeXControlBinary" Target="activeX1292.bin"/></Relationships>
</file>

<file path=ppt/activeX/_rels/activeX1293.xml.rels><?xml version="1.0" encoding="UTF-8" standalone="yes"?>
<Relationships xmlns="http://schemas.openxmlformats.org/package/2006/relationships"><Relationship Id="rId1" Type="http://schemas.microsoft.com/office/2006/relationships/activeXControlBinary" Target="activeX1293.bin"/></Relationships>
</file>

<file path=ppt/activeX/_rels/activeX1294.xml.rels><?xml version="1.0" encoding="UTF-8" standalone="yes"?>
<Relationships xmlns="http://schemas.openxmlformats.org/package/2006/relationships"><Relationship Id="rId1" Type="http://schemas.microsoft.com/office/2006/relationships/activeXControlBinary" Target="activeX1294.bin"/></Relationships>
</file>

<file path=ppt/activeX/_rels/activeX1295.xml.rels><?xml version="1.0" encoding="UTF-8" standalone="yes"?>
<Relationships xmlns="http://schemas.openxmlformats.org/package/2006/relationships"><Relationship Id="rId1" Type="http://schemas.microsoft.com/office/2006/relationships/activeXControlBinary" Target="activeX1295.bin"/></Relationships>
</file>

<file path=ppt/activeX/_rels/activeX1296.xml.rels><?xml version="1.0" encoding="UTF-8" standalone="yes"?>
<Relationships xmlns="http://schemas.openxmlformats.org/package/2006/relationships"><Relationship Id="rId1" Type="http://schemas.microsoft.com/office/2006/relationships/activeXControlBinary" Target="activeX1296.bin"/></Relationships>
</file>

<file path=ppt/activeX/_rels/activeX1297.xml.rels><?xml version="1.0" encoding="UTF-8" standalone="yes"?>
<Relationships xmlns="http://schemas.openxmlformats.org/package/2006/relationships"><Relationship Id="rId1" Type="http://schemas.microsoft.com/office/2006/relationships/activeXControlBinary" Target="activeX1297.bin"/></Relationships>
</file>

<file path=ppt/activeX/_rels/activeX1298.xml.rels><?xml version="1.0" encoding="UTF-8" standalone="yes"?>
<Relationships xmlns="http://schemas.openxmlformats.org/package/2006/relationships"><Relationship Id="rId1" Type="http://schemas.microsoft.com/office/2006/relationships/activeXControlBinary" Target="activeX1298.bin"/></Relationships>
</file>

<file path=ppt/activeX/_rels/activeX1299.xml.rels><?xml version="1.0" encoding="UTF-8" standalone="yes"?>
<Relationships xmlns="http://schemas.openxmlformats.org/package/2006/relationships"><Relationship Id="rId1" Type="http://schemas.microsoft.com/office/2006/relationships/activeXControlBinary" Target="activeX1299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30.xml.rels><?xml version="1.0" encoding="UTF-8" standalone="yes"?>
<Relationships xmlns="http://schemas.openxmlformats.org/package/2006/relationships"><Relationship Id="rId1" Type="http://schemas.microsoft.com/office/2006/relationships/activeXControlBinary" Target="activeX130.bin"/></Relationships>
</file>

<file path=ppt/activeX/_rels/activeX1300.xml.rels><?xml version="1.0" encoding="UTF-8" standalone="yes"?>
<Relationships xmlns="http://schemas.openxmlformats.org/package/2006/relationships"><Relationship Id="rId1" Type="http://schemas.microsoft.com/office/2006/relationships/activeXControlBinary" Target="activeX1300.bin"/></Relationships>
</file>

<file path=ppt/activeX/_rels/activeX1301.xml.rels><?xml version="1.0" encoding="UTF-8" standalone="yes"?>
<Relationships xmlns="http://schemas.openxmlformats.org/package/2006/relationships"><Relationship Id="rId1" Type="http://schemas.microsoft.com/office/2006/relationships/activeXControlBinary" Target="activeX1301.bin"/></Relationships>
</file>

<file path=ppt/activeX/_rels/activeX1302.xml.rels><?xml version="1.0" encoding="UTF-8" standalone="yes"?>
<Relationships xmlns="http://schemas.openxmlformats.org/package/2006/relationships"><Relationship Id="rId1" Type="http://schemas.microsoft.com/office/2006/relationships/activeXControlBinary" Target="activeX1302.bin"/></Relationships>
</file>

<file path=ppt/activeX/_rels/activeX1303.xml.rels><?xml version="1.0" encoding="UTF-8" standalone="yes"?>
<Relationships xmlns="http://schemas.openxmlformats.org/package/2006/relationships"><Relationship Id="rId1" Type="http://schemas.microsoft.com/office/2006/relationships/activeXControlBinary" Target="activeX1303.bin"/></Relationships>
</file>

<file path=ppt/activeX/_rels/activeX1304.xml.rels><?xml version="1.0" encoding="UTF-8" standalone="yes"?>
<Relationships xmlns="http://schemas.openxmlformats.org/package/2006/relationships"><Relationship Id="rId1" Type="http://schemas.microsoft.com/office/2006/relationships/activeXControlBinary" Target="activeX1304.bin"/></Relationships>
</file>

<file path=ppt/activeX/_rels/activeX1305.xml.rels><?xml version="1.0" encoding="UTF-8" standalone="yes"?>
<Relationships xmlns="http://schemas.openxmlformats.org/package/2006/relationships"><Relationship Id="rId1" Type="http://schemas.microsoft.com/office/2006/relationships/activeXControlBinary" Target="activeX1305.bin"/></Relationships>
</file>

<file path=ppt/activeX/_rels/activeX1306.xml.rels><?xml version="1.0" encoding="UTF-8" standalone="yes"?>
<Relationships xmlns="http://schemas.openxmlformats.org/package/2006/relationships"><Relationship Id="rId1" Type="http://schemas.microsoft.com/office/2006/relationships/activeXControlBinary" Target="activeX1306.bin"/></Relationships>
</file>

<file path=ppt/activeX/_rels/activeX1307.xml.rels><?xml version="1.0" encoding="UTF-8" standalone="yes"?>
<Relationships xmlns="http://schemas.openxmlformats.org/package/2006/relationships"><Relationship Id="rId1" Type="http://schemas.microsoft.com/office/2006/relationships/activeXControlBinary" Target="activeX1307.bin"/></Relationships>
</file>

<file path=ppt/activeX/_rels/activeX1308.xml.rels><?xml version="1.0" encoding="UTF-8" standalone="yes"?>
<Relationships xmlns="http://schemas.openxmlformats.org/package/2006/relationships"><Relationship Id="rId1" Type="http://schemas.microsoft.com/office/2006/relationships/activeXControlBinary" Target="activeX1308.bin"/></Relationships>
</file>

<file path=ppt/activeX/_rels/activeX1309.xml.rels><?xml version="1.0" encoding="UTF-8" standalone="yes"?>
<Relationships xmlns="http://schemas.openxmlformats.org/package/2006/relationships"><Relationship Id="rId1" Type="http://schemas.microsoft.com/office/2006/relationships/activeXControlBinary" Target="activeX1309.bin"/></Relationships>
</file>

<file path=ppt/activeX/_rels/activeX131.xml.rels><?xml version="1.0" encoding="UTF-8" standalone="yes"?>
<Relationships xmlns="http://schemas.openxmlformats.org/package/2006/relationships"><Relationship Id="rId1" Type="http://schemas.microsoft.com/office/2006/relationships/activeXControlBinary" Target="activeX131.bin"/></Relationships>
</file>

<file path=ppt/activeX/_rels/activeX1310.xml.rels><?xml version="1.0" encoding="UTF-8" standalone="yes"?>
<Relationships xmlns="http://schemas.openxmlformats.org/package/2006/relationships"><Relationship Id="rId1" Type="http://schemas.microsoft.com/office/2006/relationships/activeXControlBinary" Target="activeX1310.bin"/></Relationships>
</file>

<file path=ppt/activeX/_rels/activeX1311.xml.rels><?xml version="1.0" encoding="UTF-8" standalone="yes"?>
<Relationships xmlns="http://schemas.openxmlformats.org/package/2006/relationships"><Relationship Id="rId1" Type="http://schemas.microsoft.com/office/2006/relationships/activeXControlBinary" Target="activeX1311.bin"/></Relationships>
</file>

<file path=ppt/activeX/_rels/activeX1312.xml.rels><?xml version="1.0" encoding="UTF-8" standalone="yes"?>
<Relationships xmlns="http://schemas.openxmlformats.org/package/2006/relationships"><Relationship Id="rId1" Type="http://schemas.microsoft.com/office/2006/relationships/activeXControlBinary" Target="activeX1312.bin"/></Relationships>
</file>

<file path=ppt/activeX/_rels/activeX1313.xml.rels><?xml version="1.0" encoding="UTF-8" standalone="yes"?>
<Relationships xmlns="http://schemas.openxmlformats.org/package/2006/relationships"><Relationship Id="rId1" Type="http://schemas.microsoft.com/office/2006/relationships/activeXControlBinary" Target="activeX1313.bin"/></Relationships>
</file>

<file path=ppt/activeX/_rels/activeX1314.xml.rels><?xml version="1.0" encoding="UTF-8" standalone="yes"?>
<Relationships xmlns="http://schemas.openxmlformats.org/package/2006/relationships"><Relationship Id="rId1" Type="http://schemas.microsoft.com/office/2006/relationships/activeXControlBinary" Target="activeX1314.bin"/></Relationships>
</file>

<file path=ppt/activeX/_rels/activeX1315.xml.rels><?xml version="1.0" encoding="UTF-8" standalone="yes"?>
<Relationships xmlns="http://schemas.openxmlformats.org/package/2006/relationships"><Relationship Id="rId1" Type="http://schemas.microsoft.com/office/2006/relationships/activeXControlBinary" Target="activeX1315.bin"/></Relationships>
</file>

<file path=ppt/activeX/_rels/activeX1316.xml.rels><?xml version="1.0" encoding="UTF-8" standalone="yes"?>
<Relationships xmlns="http://schemas.openxmlformats.org/package/2006/relationships"><Relationship Id="rId1" Type="http://schemas.microsoft.com/office/2006/relationships/activeXControlBinary" Target="activeX1316.bin"/></Relationships>
</file>

<file path=ppt/activeX/_rels/activeX1317.xml.rels><?xml version="1.0" encoding="UTF-8" standalone="yes"?>
<Relationships xmlns="http://schemas.openxmlformats.org/package/2006/relationships"><Relationship Id="rId1" Type="http://schemas.microsoft.com/office/2006/relationships/activeXControlBinary" Target="activeX1317.bin"/></Relationships>
</file>

<file path=ppt/activeX/_rels/activeX1318.xml.rels><?xml version="1.0" encoding="UTF-8" standalone="yes"?>
<Relationships xmlns="http://schemas.openxmlformats.org/package/2006/relationships"><Relationship Id="rId1" Type="http://schemas.microsoft.com/office/2006/relationships/activeXControlBinary" Target="activeX1318.bin"/></Relationships>
</file>

<file path=ppt/activeX/_rels/activeX1319.xml.rels><?xml version="1.0" encoding="UTF-8" standalone="yes"?>
<Relationships xmlns="http://schemas.openxmlformats.org/package/2006/relationships"><Relationship Id="rId1" Type="http://schemas.microsoft.com/office/2006/relationships/activeXControlBinary" Target="activeX1319.bin"/></Relationships>
</file>

<file path=ppt/activeX/_rels/activeX132.xml.rels><?xml version="1.0" encoding="UTF-8" standalone="yes"?>
<Relationships xmlns="http://schemas.openxmlformats.org/package/2006/relationships"><Relationship Id="rId1" Type="http://schemas.microsoft.com/office/2006/relationships/activeXControlBinary" Target="activeX132.bin"/></Relationships>
</file>

<file path=ppt/activeX/_rels/activeX1320.xml.rels><?xml version="1.0" encoding="UTF-8" standalone="yes"?>
<Relationships xmlns="http://schemas.openxmlformats.org/package/2006/relationships"><Relationship Id="rId1" Type="http://schemas.microsoft.com/office/2006/relationships/activeXControlBinary" Target="activeX1320.bin"/></Relationships>
</file>

<file path=ppt/activeX/_rels/activeX1321.xml.rels><?xml version="1.0" encoding="UTF-8" standalone="yes"?>
<Relationships xmlns="http://schemas.openxmlformats.org/package/2006/relationships"><Relationship Id="rId1" Type="http://schemas.microsoft.com/office/2006/relationships/activeXControlBinary" Target="activeX1321.bin"/></Relationships>
</file>

<file path=ppt/activeX/_rels/activeX1322.xml.rels><?xml version="1.0" encoding="UTF-8" standalone="yes"?>
<Relationships xmlns="http://schemas.openxmlformats.org/package/2006/relationships"><Relationship Id="rId1" Type="http://schemas.microsoft.com/office/2006/relationships/activeXControlBinary" Target="activeX1322.bin"/></Relationships>
</file>

<file path=ppt/activeX/_rels/activeX1323.xml.rels><?xml version="1.0" encoding="UTF-8" standalone="yes"?>
<Relationships xmlns="http://schemas.openxmlformats.org/package/2006/relationships"><Relationship Id="rId1" Type="http://schemas.microsoft.com/office/2006/relationships/activeXControlBinary" Target="activeX1323.bin"/></Relationships>
</file>

<file path=ppt/activeX/_rels/activeX1324.xml.rels><?xml version="1.0" encoding="UTF-8" standalone="yes"?>
<Relationships xmlns="http://schemas.openxmlformats.org/package/2006/relationships"><Relationship Id="rId1" Type="http://schemas.microsoft.com/office/2006/relationships/activeXControlBinary" Target="activeX1324.bin"/></Relationships>
</file>

<file path=ppt/activeX/_rels/activeX1325.xml.rels><?xml version="1.0" encoding="UTF-8" standalone="yes"?>
<Relationships xmlns="http://schemas.openxmlformats.org/package/2006/relationships"><Relationship Id="rId1" Type="http://schemas.microsoft.com/office/2006/relationships/activeXControlBinary" Target="activeX1325.bin"/></Relationships>
</file>

<file path=ppt/activeX/_rels/activeX1326.xml.rels><?xml version="1.0" encoding="UTF-8" standalone="yes"?>
<Relationships xmlns="http://schemas.openxmlformats.org/package/2006/relationships"><Relationship Id="rId1" Type="http://schemas.microsoft.com/office/2006/relationships/activeXControlBinary" Target="activeX1326.bin"/></Relationships>
</file>

<file path=ppt/activeX/_rels/activeX1327.xml.rels><?xml version="1.0" encoding="UTF-8" standalone="yes"?>
<Relationships xmlns="http://schemas.openxmlformats.org/package/2006/relationships"><Relationship Id="rId1" Type="http://schemas.microsoft.com/office/2006/relationships/activeXControlBinary" Target="activeX1327.bin"/></Relationships>
</file>

<file path=ppt/activeX/_rels/activeX1328.xml.rels><?xml version="1.0" encoding="UTF-8" standalone="yes"?>
<Relationships xmlns="http://schemas.openxmlformats.org/package/2006/relationships"><Relationship Id="rId1" Type="http://schemas.microsoft.com/office/2006/relationships/activeXControlBinary" Target="activeX1328.bin"/></Relationships>
</file>

<file path=ppt/activeX/_rels/activeX1329.xml.rels><?xml version="1.0" encoding="UTF-8" standalone="yes"?>
<Relationships xmlns="http://schemas.openxmlformats.org/package/2006/relationships"><Relationship Id="rId1" Type="http://schemas.microsoft.com/office/2006/relationships/activeXControlBinary" Target="activeX1329.bin"/></Relationships>
</file>

<file path=ppt/activeX/_rels/activeX133.xml.rels><?xml version="1.0" encoding="UTF-8" standalone="yes"?>
<Relationships xmlns="http://schemas.openxmlformats.org/package/2006/relationships"><Relationship Id="rId1" Type="http://schemas.microsoft.com/office/2006/relationships/activeXControlBinary" Target="activeX133.bin"/></Relationships>
</file>

<file path=ppt/activeX/_rels/activeX1330.xml.rels><?xml version="1.0" encoding="UTF-8" standalone="yes"?>
<Relationships xmlns="http://schemas.openxmlformats.org/package/2006/relationships"><Relationship Id="rId1" Type="http://schemas.microsoft.com/office/2006/relationships/activeXControlBinary" Target="activeX1330.bin"/></Relationships>
</file>

<file path=ppt/activeX/_rels/activeX1331.xml.rels><?xml version="1.0" encoding="UTF-8" standalone="yes"?>
<Relationships xmlns="http://schemas.openxmlformats.org/package/2006/relationships"><Relationship Id="rId1" Type="http://schemas.microsoft.com/office/2006/relationships/activeXControlBinary" Target="activeX1331.bin"/></Relationships>
</file>

<file path=ppt/activeX/_rels/activeX1332.xml.rels><?xml version="1.0" encoding="UTF-8" standalone="yes"?>
<Relationships xmlns="http://schemas.openxmlformats.org/package/2006/relationships"><Relationship Id="rId1" Type="http://schemas.microsoft.com/office/2006/relationships/activeXControlBinary" Target="activeX1332.bin"/></Relationships>
</file>

<file path=ppt/activeX/_rels/activeX1333.xml.rels><?xml version="1.0" encoding="UTF-8" standalone="yes"?>
<Relationships xmlns="http://schemas.openxmlformats.org/package/2006/relationships"><Relationship Id="rId1" Type="http://schemas.microsoft.com/office/2006/relationships/activeXControlBinary" Target="activeX1333.bin"/></Relationships>
</file>

<file path=ppt/activeX/_rels/activeX1334.xml.rels><?xml version="1.0" encoding="UTF-8" standalone="yes"?>
<Relationships xmlns="http://schemas.openxmlformats.org/package/2006/relationships"><Relationship Id="rId1" Type="http://schemas.microsoft.com/office/2006/relationships/activeXControlBinary" Target="activeX1334.bin"/></Relationships>
</file>

<file path=ppt/activeX/_rels/activeX1335.xml.rels><?xml version="1.0" encoding="UTF-8" standalone="yes"?>
<Relationships xmlns="http://schemas.openxmlformats.org/package/2006/relationships"><Relationship Id="rId1" Type="http://schemas.microsoft.com/office/2006/relationships/activeXControlBinary" Target="activeX1335.bin"/></Relationships>
</file>

<file path=ppt/activeX/_rels/activeX1336.xml.rels><?xml version="1.0" encoding="UTF-8" standalone="yes"?>
<Relationships xmlns="http://schemas.openxmlformats.org/package/2006/relationships"><Relationship Id="rId1" Type="http://schemas.microsoft.com/office/2006/relationships/activeXControlBinary" Target="activeX1336.bin"/></Relationships>
</file>

<file path=ppt/activeX/_rels/activeX1337.xml.rels><?xml version="1.0" encoding="UTF-8" standalone="yes"?>
<Relationships xmlns="http://schemas.openxmlformats.org/package/2006/relationships"><Relationship Id="rId1" Type="http://schemas.microsoft.com/office/2006/relationships/activeXControlBinary" Target="activeX1337.bin"/></Relationships>
</file>

<file path=ppt/activeX/_rels/activeX1338.xml.rels><?xml version="1.0" encoding="UTF-8" standalone="yes"?>
<Relationships xmlns="http://schemas.openxmlformats.org/package/2006/relationships"><Relationship Id="rId1" Type="http://schemas.microsoft.com/office/2006/relationships/activeXControlBinary" Target="activeX1338.bin"/></Relationships>
</file>

<file path=ppt/activeX/_rels/activeX1339.xml.rels><?xml version="1.0" encoding="UTF-8" standalone="yes"?>
<Relationships xmlns="http://schemas.openxmlformats.org/package/2006/relationships"><Relationship Id="rId1" Type="http://schemas.microsoft.com/office/2006/relationships/activeXControlBinary" Target="activeX1339.bin"/></Relationships>
</file>

<file path=ppt/activeX/_rels/activeX134.xml.rels><?xml version="1.0" encoding="UTF-8" standalone="yes"?>
<Relationships xmlns="http://schemas.openxmlformats.org/package/2006/relationships"><Relationship Id="rId1" Type="http://schemas.microsoft.com/office/2006/relationships/activeXControlBinary" Target="activeX134.bin"/></Relationships>
</file>

<file path=ppt/activeX/_rels/activeX1340.xml.rels><?xml version="1.0" encoding="UTF-8" standalone="yes"?>
<Relationships xmlns="http://schemas.openxmlformats.org/package/2006/relationships"><Relationship Id="rId1" Type="http://schemas.microsoft.com/office/2006/relationships/activeXControlBinary" Target="activeX1340.bin"/></Relationships>
</file>

<file path=ppt/activeX/_rels/activeX1341.xml.rels><?xml version="1.0" encoding="UTF-8" standalone="yes"?>
<Relationships xmlns="http://schemas.openxmlformats.org/package/2006/relationships"><Relationship Id="rId1" Type="http://schemas.microsoft.com/office/2006/relationships/activeXControlBinary" Target="activeX1341.bin"/></Relationships>
</file>

<file path=ppt/activeX/_rels/activeX1342.xml.rels><?xml version="1.0" encoding="UTF-8" standalone="yes"?>
<Relationships xmlns="http://schemas.openxmlformats.org/package/2006/relationships"><Relationship Id="rId1" Type="http://schemas.microsoft.com/office/2006/relationships/activeXControlBinary" Target="activeX1342.bin"/></Relationships>
</file>

<file path=ppt/activeX/_rels/activeX1343.xml.rels><?xml version="1.0" encoding="UTF-8" standalone="yes"?>
<Relationships xmlns="http://schemas.openxmlformats.org/package/2006/relationships"><Relationship Id="rId1" Type="http://schemas.microsoft.com/office/2006/relationships/activeXControlBinary" Target="activeX1343.bin"/></Relationships>
</file>

<file path=ppt/activeX/_rels/activeX1344.xml.rels><?xml version="1.0" encoding="UTF-8" standalone="yes"?>
<Relationships xmlns="http://schemas.openxmlformats.org/package/2006/relationships"><Relationship Id="rId1" Type="http://schemas.microsoft.com/office/2006/relationships/activeXControlBinary" Target="activeX1344.bin"/></Relationships>
</file>

<file path=ppt/activeX/_rels/activeX1345.xml.rels><?xml version="1.0" encoding="UTF-8" standalone="yes"?>
<Relationships xmlns="http://schemas.openxmlformats.org/package/2006/relationships"><Relationship Id="rId1" Type="http://schemas.microsoft.com/office/2006/relationships/activeXControlBinary" Target="activeX1345.bin"/></Relationships>
</file>

<file path=ppt/activeX/_rels/activeX1346.xml.rels><?xml version="1.0" encoding="UTF-8" standalone="yes"?>
<Relationships xmlns="http://schemas.openxmlformats.org/package/2006/relationships"><Relationship Id="rId1" Type="http://schemas.microsoft.com/office/2006/relationships/activeXControlBinary" Target="activeX1346.bin"/></Relationships>
</file>

<file path=ppt/activeX/_rels/activeX1347.xml.rels><?xml version="1.0" encoding="UTF-8" standalone="yes"?>
<Relationships xmlns="http://schemas.openxmlformats.org/package/2006/relationships"><Relationship Id="rId1" Type="http://schemas.microsoft.com/office/2006/relationships/activeXControlBinary" Target="activeX1347.bin"/></Relationships>
</file>

<file path=ppt/activeX/_rels/activeX1348.xml.rels><?xml version="1.0" encoding="UTF-8" standalone="yes"?>
<Relationships xmlns="http://schemas.openxmlformats.org/package/2006/relationships"><Relationship Id="rId1" Type="http://schemas.microsoft.com/office/2006/relationships/activeXControlBinary" Target="activeX1348.bin"/></Relationships>
</file>

<file path=ppt/activeX/_rels/activeX1349.xml.rels><?xml version="1.0" encoding="UTF-8" standalone="yes"?>
<Relationships xmlns="http://schemas.openxmlformats.org/package/2006/relationships"><Relationship Id="rId1" Type="http://schemas.microsoft.com/office/2006/relationships/activeXControlBinary" Target="activeX1349.bin"/></Relationships>
</file>

<file path=ppt/activeX/_rels/activeX135.xml.rels><?xml version="1.0" encoding="UTF-8" standalone="yes"?>
<Relationships xmlns="http://schemas.openxmlformats.org/package/2006/relationships"><Relationship Id="rId1" Type="http://schemas.microsoft.com/office/2006/relationships/activeXControlBinary" Target="activeX135.bin"/></Relationships>
</file>

<file path=ppt/activeX/_rels/activeX1350.xml.rels><?xml version="1.0" encoding="UTF-8" standalone="yes"?>
<Relationships xmlns="http://schemas.openxmlformats.org/package/2006/relationships"><Relationship Id="rId1" Type="http://schemas.microsoft.com/office/2006/relationships/activeXControlBinary" Target="activeX1350.bin"/></Relationships>
</file>

<file path=ppt/activeX/_rels/activeX1351.xml.rels><?xml version="1.0" encoding="UTF-8" standalone="yes"?>
<Relationships xmlns="http://schemas.openxmlformats.org/package/2006/relationships"><Relationship Id="rId1" Type="http://schemas.microsoft.com/office/2006/relationships/activeXControlBinary" Target="activeX1351.bin"/></Relationships>
</file>

<file path=ppt/activeX/_rels/activeX1352.xml.rels><?xml version="1.0" encoding="UTF-8" standalone="yes"?>
<Relationships xmlns="http://schemas.openxmlformats.org/package/2006/relationships"><Relationship Id="rId1" Type="http://schemas.microsoft.com/office/2006/relationships/activeXControlBinary" Target="activeX1352.bin"/></Relationships>
</file>

<file path=ppt/activeX/_rels/activeX1353.xml.rels><?xml version="1.0" encoding="UTF-8" standalone="yes"?>
<Relationships xmlns="http://schemas.openxmlformats.org/package/2006/relationships"><Relationship Id="rId1" Type="http://schemas.microsoft.com/office/2006/relationships/activeXControlBinary" Target="activeX1353.bin"/></Relationships>
</file>

<file path=ppt/activeX/_rels/activeX1354.xml.rels><?xml version="1.0" encoding="UTF-8" standalone="yes"?>
<Relationships xmlns="http://schemas.openxmlformats.org/package/2006/relationships"><Relationship Id="rId1" Type="http://schemas.microsoft.com/office/2006/relationships/activeXControlBinary" Target="activeX1354.bin"/></Relationships>
</file>

<file path=ppt/activeX/_rels/activeX1355.xml.rels><?xml version="1.0" encoding="UTF-8" standalone="yes"?>
<Relationships xmlns="http://schemas.openxmlformats.org/package/2006/relationships"><Relationship Id="rId1" Type="http://schemas.microsoft.com/office/2006/relationships/activeXControlBinary" Target="activeX1355.bin"/></Relationships>
</file>

<file path=ppt/activeX/_rels/activeX1356.xml.rels><?xml version="1.0" encoding="UTF-8" standalone="yes"?>
<Relationships xmlns="http://schemas.openxmlformats.org/package/2006/relationships"><Relationship Id="rId1" Type="http://schemas.microsoft.com/office/2006/relationships/activeXControlBinary" Target="activeX1356.bin"/></Relationships>
</file>

<file path=ppt/activeX/_rels/activeX1357.xml.rels><?xml version="1.0" encoding="UTF-8" standalone="yes"?>
<Relationships xmlns="http://schemas.openxmlformats.org/package/2006/relationships"><Relationship Id="rId1" Type="http://schemas.microsoft.com/office/2006/relationships/activeXControlBinary" Target="activeX1357.bin"/></Relationships>
</file>

<file path=ppt/activeX/_rels/activeX1358.xml.rels><?xml version="1.0" encoding="UTF-8" standalone="yes"?>
<Relationships xmlns="http://schemas.openxmlformats.org/package/2006/relationships"><Relationship Id="rId1" Type="http://schemas.microsoft.com/office/2006/relationships/activeXControlBinary" Target="activeX1358.bin"/></Relationships>
</file>

<file path=ppt/activeX/_rels/activeX1359.xml.rels><?xml version="1.0" encoding="UTF-8" standalone="yes"?>
<Relationships xmlns="http://schemas.openxmlformats.org/package/2006/relationships"><Relationship Id="rId1" Type="http://schemas.microsoft.com/office/2006/relationships/activeXControlBinary" Target="activeX1359.bin"/></Relationships>
</file>

<file path=ppt/activeX/_rels/activeX136.xml.rels><?xml version="1.0" encoding="UTF-8" standalone="yes"?>
<Relationships xmlns="http://schemas.openxmlformats.org/package/2006/relationships"><Relationship Id="rId1" Type="http://schemas.microsoft.com/office/2006/relationships/activeXControlBinary" Target="activeX136.bin"/></Relationships>
</file>

<file path=ppt/activeX/_rels/activeX1360.xml.rels><?xml version="1.0" encoding="UTF-8" standalone="yes"?>
<Relationships xmlns="http://schemas.openxmlformats.org/package/2006/relationships"><Relationship Id="rId1" Type="http://schemas.microsoft.com/office/2006/relationships/activeXControlBinary" Target="activeX1360.bin"/></Relationships>
</file>

<file path=ppt/activeX/_rels/activeX1361.xml.rels><?xml version="1.0" encoding="UTF-8" standalone="yes"?>
<Relationships xmlns="http://schemas.openxmlformats.org/package/2006/relationships"><Relationship Id="rId1" Type="http://schemas.microsoft.com/office/2006/relationships/activeXControlBinary" Target="activeX1361.bin"/></Relationships>
</file>

<file path=ppt/activeX/_rels/activeX1362.xml.rels><?xml version="1.0" encoding="UTF-8" standalone="yes"?>
<Relationships xmlns="http://schemas.openxmlformats.org/package/2006/relationships"><Relationship Id="rId1" Type="http://schemas.microsoft.com/office/2006/relationships/activeXControlBinary" Target="activeX1362.bin"/></Relationships>
</file>

<file path=ppt/activeX/_rels/activeX1363.xml.rels><?xml version="1.0" encoding="UTF-8" standalone="yes"?>
<Relationships xmlns="http://schemas.openxmlformats.org/package/2006/relationships"><Relationship Id="rId1" Type="http://schemas.microsoft.com/office/2006/relationships/activeXControlBinary" Target="activeX1363.bin"/></Relationships>
</file>

<file path=ppt/activeX/_rels/activeX1364.xml.rels><?xml version="1.0" encoding="UTF-8" standalone="yes"?>
<Relationships xmlns="http://schemas.openxmlformats.org/package/2006/relationships"><Relationship Id="rId1" Type="http://schemas.microsoft.com/office/2006/relationships/activeXControlBinary" Target="activeX1364.bin"/></Relationships>
</file>

<file path=ppt/activeX/_rels/activeX1365.xml.rels><?xml version="1.0" encoding="UTF-8" standalone="yes"?>
<Relationships xmlns="http://schemas.openxmlformats.org/package/2006/relationships"><Relationship Id="rId1" Type="http://schemas.microsoft.com/office/2006/relationships/activeXControlBinary" Target="activeX1365.bin"/></Relationships>
</file>

<file path=ppt/activeX/_rels/activeX1366.xml.rels><?xml version="1.0" encoding="UTF-8" standalone="yes"?>
<Relationships xmlns="http://schemas.openxmlformats.org/package/2006/relationships"><Relationship Id="rId1" Type="http://schemas.microsoft.com/office/2006/relationships/activeXControlBinary" Target="activeX1366.bin"/></Relationships>
</file>

<file path=ppt/activeX/_rels/activeX1367.xml.rels><?xml version="1.0" encoding="UTF-8" standalone="yes"?>
<Relationships xmlns="http://schemas.openxmlformats.org/package/2006/relationships"><Relationship Id="rId1" Type="http://schemas.microsoft.com/office/2006/relationships/activeXControlBinary" Target="activeX1367.bin"/></Relationships>
</file>

<file path=ppt/activeX/_rels/activeX1368.xml.rels><?xml version="1.0" encoding="UTF-8" standalone="yes"?>
<Relationships xmlns="http://schemas.openxmlformats.org/package/2006/relationships"><Relationship Id="rId1" Type="http://schemas.microsoft.com/office/2006/relationships/activeXControlBinary" Target="activeX1368.bin"/></Relationships>
</file>

<file path=ppt/activeX/_rels/activeX1369.xml.rels><?xml version="1.0" encoding="UTF-8" standalone="yes"?>
<Relationships xmlns="http://schemas.openxmlformats.org/package/2006/relationships"><Relationship Id="rId1" Type="http://schemas.microsoft.com/office/2006/relationships/activeXControlBinary" Target="activeX1369.bin"/></Relationships>
</file>

<file path=ppt/activeX/_rels/activeX137.xml.rels><?xml version="1.0" encoding="UTF-8" standalone="yes"?>
<Relationships xmlns="http://schemas.openxmlformats.org/package/2006/relationships"><Relationship Id="rId1" Type="http://schemas.microsoft.com/office/2006/relationships/activeXControlBinary" Target="activeX137.bin"/></Relationships>
</file>

<file path=ppt/activeX/_rels/activeX1370.xml.rels><?xml version="1.0" encoding="UTF-8" standalone="yes"?>
<Relationships xmlns="http://schemas.openxmlformats.org/package/2006/relationships"><Relationship Id="rId1" Type="http://schemas.microsoft.com/office/2006/relationships/activeXControlBinary" Target="activeX1370.bin"/></Relationships>
</file>

<file path=ppt/activeX/_rels/activeX1371.xml.rels><?xml version="1.0" encoding="UTF-8" standalone="yes"?>
<Relationships xmlns="http://schemas.openxmlformats.org/package/2006/relationships"><Relationship Id="rId1" Type="http://schemas.microsoft.com/office/2006/relationships/activeXControlBinary" Target="activeX1371.bin"/></Relationships>
</file>

<file path=ppt/activeX/_rels/activeX1372.xml.rels><?xml version="1.0" encoding="UTF-8" standalone="yes"?>
<Relationships xmlns="http://schemas.openxmlformats.org/package/2006/relationships"><Relationship Id="rId1" Type="http://schemas.microsoft.com/office/2006/relationships/activeXControlBinary" Target="activeX1372.bin"/></Relationships>
</file>

<file path=ppt/activeX/_rels/activeX1373.xml.rels><?xml version="1.0" encoding="UTF-8" standalone="yes"?>
<Relationships xmlns="http://schemas.openxmlformats.org/package/2006/relationships"><Relationship Id="rId1" Type="http://schemas.microsoft.com/office/2006/relationships/activeXControlBinary" Target="activeX1373.bin"/></Relationships>
</file>

<file path=ppt/activeX/_rels/activeX1374.xml.rels><?xml version="1.0" encoding="UTF-8" standalone="yes"?>
<Relationships xmlns="http://schemas.openxmlformats.org/package/2006/relationships"><Relationship Id="rId1" Type="http://schemas.microsoft.com/office/2006/relationships/activeXControlBinary" Target="activeX1374.bin"/></Relationships>
</file>

<file path=ppt/activeX/_rels/activeX1375.xml.rels><?xml version="1.0" encoding="UTF-8" standalone="yes"?>
<Relationships xmlns="http://schemas.openxmlformats.org/package/2006/relationships"><Relationship Id="rId1" Type="http://schemas.microsoft.com/office/2006/relationships/activeXControlBinary" Target="activeX1375.bin"/></Relationships>
</file>

<file path=ppt/activeX/_rels/activeX1376.xml.rels><?xml version="1.0" encoding="UTF-8" standalone="yes"?>
<Relationships xmlns="http://schemas.openxmlformats.org/package/2006/relationships"><Relationship Id="rId1" Type="http://schemas.microsoft.com/office/2006/relationships/activeXControlBinary" Target="activeX1376.bin"/></Relationships>
</file>

<file path=ppt/activeX/_rels/activeX1377.xml.rels><?xml version="1.0" encoding="UTF-8" standalone="yes"?>
<Relationships xmlns="http://schemas.openxmlformats.org/package/2006/relationships"><Relationship Id="rId1" Type="http://schemas.microsoft.com/office/2006/relationships/activeXControlBinary" Target="activeX1377.bin"/></Relationships>
</file>

<file path=ppt/activeX/_rels/activeX1378.xml.rels><?xml version="1.0" encoding="UTF-8" standalone="yes"?>
<Relationships xmlns="http://schemas.openxmlformats.org/package/2006/relationships"><Relationship Id="rId1" Type="http://schemas.microsoft.com/office/2006/relationships/activeXControlBinary" Target="activeX1378.bin"/></Relationships>
</file>

<file path=ppt/activeX/_rels/activeX1379.xml.rels><?xml version="1.0" encoding="UTF-8" standalone="yes"?>
<Relationships xmlns="http://schemas.openxmlformats.org/package/2006/relationships"><Relationship Id="rId1" Type="http://schemas.microsoft.com/office/2006/relationships/activeXControlBinary" Target="activeX1379.bin"/></Relationships>
</file>

<file path=ppt/activeX/_rels/activeX138.xml.rels><?xml version="1.0" encoding="UTF-8" standalone="yes"?>
<Relationships xmlns="http://schemas.openxmlformats.org/package/2006/relationships"><Relationship Id="rId1" Type="http://schemas.microsoft.com/office/2006/relationships/activeXControlBinary" Target="activeX138.bin"/></Relationships>
</file>

<file path=ppt/activeX/_rels/activeX1380.xml.rels><?xml version="1.0" encoding="UTF-8" standalone="yes"?>
<Relationships xmlns="http://schemas.openxmlformats.org/package/2006/relationships"><Relationship Id="rId1" Type="http://schemas.microsoft.com/office/2006/relationships/activeXControlBinary" Target="activeX1380.bin"/></Relationships>
</file>

<file path=ppt/activeX/_rels/activeX1381.xml.rels><?xml version="1.0" encoding="UTF-8" standalone="yes"?>
<Relationships xmlns="http://schemas.openxmlformats.org/package/2006/relationships"><Relationship Id="rId1" Type="http://schemas.microsoft.com/office/2006/relationships/activeXControlBinary" Target="activeX1381.bin"/></Relationships>
</file>

<file path=ppt/activeX/_rels/activeX1382.xml.rels><?xml version="1.0" encoding="UTF-8" standalone="yes"?>
<Relationships xmlns="http://schemas.openxmlformats.org/package/2006/relationships"><Relationship Id="rId1" Type="http://schemas.microsoft.com/office/2006/relationships/activeXControlBinary" Target="activeX1382.bin"/></Relationships>
</file>

<file path=ppt/activeX/_rels/activeX1383.xml.rels><?xml version="1.0" encoding="UTF-8" standalone="yes"?>
<Relationships xmlns="http://schemas.openxmlformats.org/package/2006/relationships"><Relationship Id="rId1" Type="http://schemas.microsoft.com/office/2006/relationships/activeXControlBinary" Target="activeX1383.bin"/></Relationships>
</file>

<file path=ppt/activeX/_rels/activeX1384.xml.rels><?xml version="1.0" encoding="UTF-8" standalone="yes"?>
<Relationships xmlns="http://schemas.openxmlformats.org/package/2006/relationships"><Relationship Id="rId1" Type="http://schemas.microsoft.com/office/2006/relationships/activeXControlBinary" Target="activeX1384.bin"/></Relationships>
</file>

<file path=ppt/activeX/_rels/activeX1385.xml.rels><?xml version="1.0" encoding="UTF-8" standalone="yes"?>
<Relationships xmlns="http://schemas.openxmlformats.org/package/2006/relationships"><Relationship Id="rId1" Type="http://schemas.microsoft.com/office/2006/relationships/activeXControlBinary" Target="activeX1385.bin"/></Relationships>
</file>

<file path=ppt/activeX/_rels/activeX1386.xml.rels><?xml version="1.0" encoding="UTF-8" standalone="yes"?>
<Relationships xmlns="http://schemas.openxmlformats.org/package/2006/relationships"><Relationship Id="rId1" Type="http://schemas.microsoft.com/office/2006/relationships/activeXControlBinary" Target="activeX1386.bin"/></Relationships>
</file>

<file path=ppt/activeX/_rels/activeX1387.xml.rels><?xml version="1.0" encoding="UTF-8" standalone="yes"?>
<Relationships xmlns="http://schemas.openxmlformats.org/package/2006/relationships"><Relationship Id="rId1" Type="http://schemas.microsoft.com/office/2006/relationships/activeXControlBinary" Target="activeX1387.bin"/></Relationships>
</file>

<file path=ppt/activeX/_rels/activeX1388.xml.rels><?xml version="1.0" encoding="UTF-8" standalone="yes"?>
<Relationships xmlns="http://schemas.openxmlformats.org/package/2006/relationships"><Relationship Id="rId1" Type="http://schemas.microsoft.com/office/2006/relationships/activeXControlBinary" Target="activeX1388.bin"/></Relationships>
</file>

<file path=ppt/activeX/_rels/activeX1389.xml.rels><?xml version="1.0" encoding="UTF-8" standalone="yes"?>
<Relationships xmlns="http://schemas.openxmlformats.org/package/2006/relationships"><Relationship Id="rId1" Type="http://schemas.microsoft.com/office/2006/relationships/activeXControlBinary" Target="activeX1389.bin"/></Relationships>
</file>

<file path=ppt/activeX/_rels/activeX139.xml.rels><?xml version="1.0" encoding="UTF-8" standalone="yes"?>
<Relationships xmlns="http://schemas.openxmlformats.org/package/2006/relationships"><Relationship Id="rId1" Type="http://schemas.microsoft.com/office/2006/relationships/activeXControlBinary" Target="activeX139.bin"/></Relationships>
</file>

<file path=ppt/activeX/_rels/activeX1390.xml.rels><?xml version="1.0" encoding="UTF-8" standalone="yes"?>
<Relationships xmlns="http://schemas.openxmlformats.org/package/2006/relationships"><Relationship Id="rId1" Type="http://schemas.microsoft.com/office/2006/relationships/activeXControlBinary" Target="activeX1390.bin"/></Relationships>
</file>

<file path=ppt/activeX/_rels/activeX1391.xml.rels><?xml version="1.0" encoding="UTF-8" standalone="yes"?>
<Relationships xmlns="http://schemas.openxmlformats.org/package/2006/relationships"><Relationship Id="rId1" Type="http://schemas.microsoft.com/office/2006/relationships/activeXControlBinary" Target="activeX1391.bin"/></Relationships>
</file>

<file path=ppt/activeX/_rels/activeX1392.xml.rels><?xml version="1.0" encoding="UTF-8" standalone="yes"?>
<Relationships xmlns="http://schemas.openxmlformats.org/package/2006/relationships"><Relationship Id="rId1" Type="http://schemas.microsoft.com/office/2006/relationships/activeXControlBinary" Target="activeX1392.bin"/></Relationships>
</file>

<file path=ppt/activeX/_rels/activeX1393.xml.rels><?xml version="1.0" encoding="UTF-8" standalone="yes"?>
<Relationships xmlns="http://schemas.openxmlformats.org/package/2006/relationships"><Relationship Id="rId1" Type="http://schemas.microsoft.com/office/2006/relationships/activeXControlBinary" Target="activeX1393.bin"/></Relationships>
</file>

<file path=ppt/activeX/_rels/activeX1394.xml.rels><?xml version="1.0" encoding="UTF-8" standalone="yes"?>
<Relationships xmlns="http://schemas.openxmlformats.org/package/2006/relationships"><Relationship Id="rId1" Type="http://schemas.microsoft.com/office/2006/relationships/activeXControlBinary" Target="activeX1394.bin"/></Relationships>
</file>

<file path=ppt/activeX/_rels/activeX1395.xml.rels><?xml version="1.0" encoding="UTF-8" standalone="yes"?>
<Relationships xmlns="http://schemas.openxmlformats.org/package/2006/relationships"><Relationship Id="rId1" Type="http://schemas.microsoft.com/office/2006/relationships/activeXControlBinary" Target="activeX1395.bin"/></Relationships>
</file>

<file path=ppt/activeX/_rels/activeX1396.xml.rels><?xml version="1.0" encoding="UTF-8" standalone="yes"?>
<Relationships xmlns="http://schemas.openxmlformats.org/package/2006/relationships"><Relationship Id="rId1" Type="http://schemas.microsoft.com/office/2006/relationships/activeXControlBinary" Target="activeX1396.bin"/></Relationships>
</file>

<file path=ppt/activeX/_rels/activeX1397.xml.rels><?xml version="1.0" encoding="UTF-8" standalone="yes"?>
<Relationships xmlns="http://schemas.openxmlformats.org/package/2006/relationships"><Relationship Id="rId1" Type="http://schemas.microsoft.com/office/2006/relationships/activeXControlBinary" Target="activeX1397.bin"/></Relationships>
</file>

<file path=ppt/activeX/_rels/activeX1398.xml.rels><?xml version="1.0" encoding="UTF-8" standalone="yes"?>
<Relationships xmlns="http://schemas.openxmlformats.org/package/2006/relationships"><Relationship Id="rId1" Type="http://schemas.microsoft.com/office/2006/relationships/activeXControlBinary" Target="activeX1398.bin"/></Relationships>
</file>

<file path=ppt/activeX/_rels/activeX1399.xml.rels><?xml version="1.0" encoding="UTF-8" standalone="yes"?>
<Relationships xmlns="http://schemas.openxmlformats.org/package/2006/relationships"><Relationship Id="rId1" Type="http://schemas.microsoft.com/office/2006/relationships/activeXControlBinary" Target="activeX1399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40.xml.rels><?xml version="1.0" encoding="UTF-8" standalone="yes"?>
<Relationships xmlns="http://schemas.openxmlformats.org/package/2006/relationships"><Relationship Id="rId1" Type="http://schemas.microsoft.com/office/2006/relationships/activeXControlBinary" Target="activeX140.bin"/></Relationships>
</file>

<file path=ppt/activeX/_rels/activeX1400.xml.rels><?xml version="1.0" encoding="UTF-8" standalone="yes"?>
<Relationships xmlns="http://schemas.openxmlformats.org/package/2006/relationships"><Relationship Id="rId1" Type="http://schemas.microsoft.com/office/2006/relationships/activeXControlBinary" Target="activeX1400.bin"/></Relationships>
</file>

<file path=ppt/activeX/_rels/activeX1401.xml.rels><?xml version="1.0" encoding="UTF-8" standalone="yes"?>
<Relationships xmlns="http://schemas.openxmlformats.org/package/2006/relationships"><Relationship Id="rId1" Type="http://schemas.microsoft.com/office/2006/relationships/activeXControlBinary" Target="activeX1401.bin"/></Relationships>
</file>

<file path=ppt/activeX/_rels/activeX1402.xml.rels><?xml version="1.0" encoding="UTF-8" standalone="yes"?>
<Relationships xmlns="http://schemas.openxmlformats.org/package/2006/relationships"><Relationship Id="rId1" Type="http://schemas.microsoft.com/office/2006/relationships/activeXControlBinary" Target="activeX1402.bin"/></Relationships>
</file>

<file path=ppt/activeX/_rels/activeX1403.xml.rels><?xml version="1.0" encoding="UTF-8" standalone="yes"?>
<Relationships xmlns="http://schemas.openxmlformats.org/package/2006/relationships"><Relationship Id="rId1" Type="http://schemas.microsoft.com/office/2006/relationships/activeXControlBinary" Target="activeX1403.bin"/></Relationships>
</file>

<file path=ppt/activeX/_rels/activeX1404.xml.rels><?xml version="1.0" encoding="UTF-8" standalone="yes"?>
<Relationships xmlns="http://schemas.openxmlformats.org/package/2006/relationships"><Relationship Id="rId1" Type="http://schemas.microsoft.com/office/2006/relationships/activeXControlBinary" Target="activeX1404.bin"/></Relationships>
</file>

<file path=ppt/activeX/_rels/activeX1405.xml.rels><?xml version="1.0" encoding="UTF-8" standalone="yes"?>
<Relationships xmlns="http://schemas.openxmlformats.org/package/2006/relationships"><Relationship Id="rId1" Type="http://schemas.microsoft.com/office/2006/relationships/activeXControlBinary" Target="activeX1405.bin"/></Relationships>
</file>

<file path=ppt/activeX/_rels/activeX1406.xml.rels><?xml version="1.0" encoding="UTF-8" standalone="yes"?>
<Relationships xmlns="http://schemas.openxmlformats.org/package/2006/relationships"><Relationship Id="rId1" Type="http://schemas.microsoft.com/office/2006/relationships/activeXControlBinary" Target="activeX1406.bin"/></Relationships>
</file>

<file path=ppt/activeX/_rels/activeX1407.xml.rels><?xml version="1.0" encoding="UTF-8" standalone="yes"?>
<Relationships xmlns="http://schemas.openxmlformats.org/package/2006/relationships"><Relationship Id="rId1" Type="http://schemas.microsoft.com/office/2006/relationships/activeXControlBinary" Target="activeX1407.bin"/></Relationships>
</file>

<file path=ppt/activeX/_rels/activeX1408.xml.rels><?xml version="1.0" encoding="UTF-8" standalone="yes"?>
<Relationships xmlns="http://schemas.openxmlformats.org/package/2006/relationships"><Relationship Id="rId1" Type="http://schemas.microsoft.com/office/2006/relationships/activeXControlBinary" Target="activeX1408.bin"/></Relationships>
</file>

<file path=ppt/activeX/_rels/activeX1409.xml.rels><?xml version="1.0" encoding="UTF-8" standalone="yes"?>
<Relationships xmlns="http://schemas.openxmlformats.org/package/2006/relationships"><Relationship Id="rId1" Type="http://schemas.microsoft.com/office/2006/relationships/activeXControlBinary" Target="activeX1409.bin"/></Relationships>
</file>

<file path=ppt/activeX/_rels/activeX141.xml.rels><?xml version="1.0" encoding="UTF-8" standalone="yes"?>
<Relationships xmlns="http://schemas.openxmlformats.org/package/2006/relationships"><Relationship Id="rId1" Type="http://schemas.microsoft.com/office/2006/relationships/activeXControlBinary" Target="activeX141.bin"/></Relationships>
</file>

<file path=ppt/activeX/_rels/activeX1410.xml.rels><?xml version="1.0" encoding="UTF-8" standalone="yes"?>
<Relationships xmlns="http://schemas.openxmlformats.org/package/2006/relationships"><Relationship Id="rId1" Type="http://schemas.microsoft.com/office/2006/relationships/activeXControlBinary" Target="activeX1410.bin"/></Relationships>
</file>

<file path=ppt/activeX/_rels/activeX1411.xml.rels><?xml version="1.0" encoding="UTF-8" standalone="yes"?>
<Relationships xmlns="http://schemas.openxmlformats.org/package/2006/relationships"><Relationship Id="rId1" Type="http://schemas.microsoft.com/office/2006/relationships/activeXControlBinary" Target="activeX1411.bin"/></Relationships>
</file>

<file path=ppt/activeX/_rels/activeX1412.xml.rels><?xml version="1.0" encoding="UTF-8" standalone="yes"?>
<Relationships xmlns="http://schemas.openxmlformats.org/package/2006/relationships"><Relationship Id="rId1" Type="http://schemas.microsoft.com/office/2006/relationships/activeXControlBinary" Target="activeX1412.bin"/></Relationships>
</file>

<file path=ppt/activeX/_rels/activeX1413.xml.rels><?xml version="1.0" encoding="UTF-8" standalone="yes"?>
<Relationships xmlns="http://schemas.openxmlformats.org/package/2006/relationships"><Relationship Id="rId1" Type="http://schemas.microsoft.com/office/2006/relationships/activeXControlBinary" Target="activeX1413.bin"/></Relationships>
</file>

<file path=ppt/activeX/_rels/activeX1414.xml.rels><?xml version="1.0" encoding="UTF-8" standalone="yes"?>
<Relationships xmlns="http://schemas.openxmlformats.org/package/2006/relationships"><Relationship Id="rId1" Type="http://schemas.microsoft.com/office/2006/relationships/activeXControlBinary" Target="activeX1414.bin"/></Relationships>
</file>

<file path=ppt/activeX/_rels/activeX1415.xml.rels><?xml version="1.0" encoding="UTF-8" standalone="yes"?>
<Relationships xmlns="http://schemas.openxmlformats.org/package/2006/relationships"><Relationship Id="rId1" Type="http://schemas.microsoft.com/office/2006/relationships/activeXControlBinary" Target="activeX1415.bin"/></Relationships>
</file>

<file path=ppt/activeX/_rels/activeX1416.xml.rels><?xml version="1.0" encoding="UTF-8" standalone="yes"?>
<Relationships xmlns="http://schemas.openxmlformats.org/package/2006/relationships"><Relationship Id="rId1" Type="http://schemas.microsoft.com/office/2006/relationships/activeXControlBinary" Target="activeX1416.bin"/></Relationships>
</file>

<file path=ppt/activeX/_rels/activeX1417.xml.rels><?xml version="1.0" encoding="UTF-8" standalone="yes"?>
<Relationships xmlns="http://schemas.openxmlformats.org/package/2006/relationships"><Relationship Id="rId1" Type="http://schemas.microsoft.com/office/2006/relationships/activeXControlBinary" Target="activeX1417.bin"/></Relationships>
</file>

<file path=ppt/activeX/_rels/activeX1418.xml.rels><?xml version="1.0" encoding="UTF-8" standalone="yes"?>
<Relationships xmlns="http://schemas.openxmlformats.org/package/2006/relationships"><Relationship Id="rId1" Type="http://schemas.microsoft.com/office/2006/relationships/activeXControlBinary" Target="activeX1418.bin"/></Relationships>
</file>

<file path=ppt/activeX/_rels/activeX1419.xml.rels><?xml version="1.0" encoding="UTF-8" standalone="yes"?>
<Relationships xmlns="http://schemas.openxmlformats.org/package/2006/relationships"><Relationship Id="rId1" Type="http://schemas.microsoft.com/office/2006/relationships/activeXControlBinary" Target="activeX1419.bin"/></Relationships>
</file>

<file path=ppt/activeX/_rels/activeX142.xml.rels><?xml version="1.0" encoding="UTF-8" standalone="yes"?>
<Relationships xmlns="http://schemas.openxmlformats.org/package/2006/relationships"><Relationship Id="rId1" Type="http://schemas.microsoft.com/office/2006/relationships/activeXControlBinary" Target="activeX142.bin"/></Relationships>
</file>

<file path=ppt/activeX/_rels/activeX1420.xml.rels><?xml version="1.0" encoding="UTF-8" standalone="yes"?>
<Relationships xmlns="http://schemas.openxmlformats.org/package/2006/relationships"><Relationship Id="rId1" Type="http://schemas.microsoft.com/office/2006/relationships/activeXControlBinary" Target="activeX1420.bin"/></Relationships>
</file>

<file path=ppt/activeX/_rels/activeX1421.xml.rels><?xml version="1.0" encoding="UTF-8" standalone="yes"?>
<Relationships xmlns="http://schemas.openxmlformats.org/package/2006/relationships"><Relationship Id="rId1" Type="http://schemas.microsoft.com/office/2006/relationships/activeXControlBinary" Target="activeX1421.bin"/></Relationships>
</file>

<file path=ppt/activeX/_rels/activeX1422.xml.rels><?xml version="1.0" encoding="UTF-8" standalone="yes"?>
<Relationships xmlns="http://schemas.openxmlformats.org/package/2006/relationships"><Relationship Id="rId1" Type="http://schemas.microsoft.com/office/2006/relationships/activeXControlBinary" Target="activeX1422.bin"/></Relationships>
</file>

<file path=ppt/activeX/_rels/activeX1423.xml.rels><?xml version="1.0" encoding="UTF-8" standalone="yes"?>
<Relationships xmlns="http://schemas.openxmlformats.org/package/2006/relationships"><Relationship Id="rId1" Type="http://schemas.microsoft.com/office/2006/relationships/activeXControlBinary" Target="activeX1423.bin"/></Relationships>
</file>

<file path=ppt/activeX/_rels/activeX1424.xml.rels><?xml version="1.0" encoding="UTF-8" standalone="yes"?>
<Relationships xmlns="http://schemas.openxmlformats.org/package/2006/relationships"><Relationship Id="rId1" Type="http://schemas.microsoft.com/office/2006/relationships/activeXControlBinary" Target="activeX1424.bin"/></Relationships>
</file>

<file path=ppt/activeX/_rels/activeX1425.xml.rels><?xml version="1.0" encoding="UTF-8" standalone="yes"?>
<Relationships xmlns="http://schemas.openxmlformats.org/package/2006/relationships"><Relationship Id="rId1" Type="http://schemas.microsoft.com/office/2006/relationships/activeXControlBinary" Target="activeX1425.bin"/></Relationships>
</file>

<file path=ppt/activeX/_rels/activeX1426.xml.rels><?xml version="1.0" encoding="UTF-8" standalone="yes"?>
<Relationships xmlns="http://schemas.openxmlformats.org/package/2006/relationships"><Relationship Id="rId1" Type="http://schemas.microsoft.com/office/2006/relationships/activeXControlBinary" Target="activeX1426.bin"/></Relationships>
</file>

<file path=ppt/activeX/_rels/activeX1427.xml.rels><?xml version="1.0" encoding="UTF-8" standalone="yes"?>
<Relationships xmlns="http://schemas.openxmlformats.org/package/2006/relationships"><Relationship Id="rId1" Type="http://schemas.microsoft.com/office/2006/relationships/activeXControlBinary" Target="activeX1427.bin"/></Relationships>
</file>

<file path=ppt/activeX/_rels/activeX1428.xml.rels><?xml version="1.0" encoding="UTF-8" standalone="yes"?>
<Relationships xmlns="http://schemas.openxmlformats.org/package/2006/relationships"><Relationship Id="rId1" Type="http://schemas.microsoft.com/office/2006/relationships/activeXControlBinary" Target="activeX1428.bin"/></Relationships>
</file>

<file path=ppt/activeX/_rels/activeX1429.xml.rels><?xml version="1.0" encoding="UTF-8" standalone="yes"?>
<Relationships xmlns="http://schemas.openxmlformats.org/package/2006/relationships"><Relationship Id="rId1" Type="http://schemas.microsoft.com/office/2006/relationships/activeXControlBinary" Target="activeX1429.bin"/></Relationships>
</file>

<file path=ppt/activeX/_rels/activeX143.xml.rels><?xml version="1.0" encoding="UTF-8" standalone="yes"?>
<Relationships xmlns="http://schemas.openxmlformats.org/package/2006/relationships"><Relationship Id="rId1" Type="http://schemas.microsoft.com/office/2006/relationships/activeXControlBinary" Target="activeX143.bin"/></Relationships>
</file>

<file path=ppt/activeX/_rels/activeX1430.xml.rels><?xml version="1.0" encoding="UTF-8" standalone="yes"?>
<Relationships xmlns="http://schemas.openxmlformats.org/package/2006/relationships"><Relationship Id="rId1" Type="http://schemas.microsoft.com/office/2006/relationships/activeXControlBinary" Target="activeX1430.bin"/></Relationships>
</file>

<file path=ppt/activeX/_rels/activeX1431.xml.rels><?xml version="1.0" encoding="UTF-8" standalone="yes"?>
<Relationships xmlns="http://schemas.openxmlformats.org/package/2006/relationships"><Relationship Id="rId1" Type="http://schemas.microsoft.com/office/2006/relationships/activeXControlBinary" Target="activeX1431.bin"/></Relationships>
</file>

<file path=ppt/activeX/_rels/activeX1432.xml.rels><?xml version="1.0" encoding="UTF-8" standalone="yes"?>
<Relationships xmlns="http://schemas.openxmlformats.org/package/2006/relationships"><Relationship Id="rId1" Type="http://schemas.microsoft.com/office/2006/relationships/activeXControlBinary" Target="activeX1432.bin"/></Relationships>
</file>

<file path=ppt/activeX/_rels/activeX1433.xml.rels><?xml version="1.0" encoding="UTF-8" standalone="yes"?>
<Relationships xmlns="http://schemas.openxmlformats.org/package/2006/relationships"><Relationship Id="rId1" Type="http://schemas.microsoft.com/office/2006/relationships/activeXControlBinary" Target="activeX1433.bin"/></Relationships>
</file>

<file path=ppt/activeX/_rels/activeX1434.xml.rels><?xml version="1.0" encoding="UTF-8" standalone="yes"?>
<Relationships xmlns="http://schemas.openxmlformats.org/package/2006/relationships"><Relationship Id="rId1" Type="http://schemas.microsoft.com/office/2006/relationships/activeXControlBinary" Target="activeX1434.bin"/></Relationships>
</file>

<file path=ppt/activeX/_rels/activeX1435.xml.rels><?xml version="1.0" encoding="UTF-8" standalone="yes"?>
<Relationships xmlns="http://schemas.openxmlformats.org/package/2006/relationships"><Relationship Id="rId1" Type="http://schemas.microsoft.com/office/2006/relationships/activeXControlBinary" Target="activeX1435.bin"/></Relationships>
</file>

<file path=ppt/activeX/_rels/activeX1436.xml.rels><?xml version="1.0" encoding="UTF-8" standalone="yes"?>
<Relationships xmlns="http://schemas.openxmlformats.org/package/2006/relationships"><Relationship Id="rId1" Type="http://schemas.microsoft.com/office/2006/relationships/activeXControlBinary" Target="activeX1436.bin"/></Relationships>
</file>

<file path=ppt/activeX/_rels/activeX1437.xml.rels><?xml version="1.0" encoding="UTF-8" standalone="yes"?>
<Relationships xmlns="http://schemas.openxmlformats.org/package/2006/relationships"><Relationship Id="rId1" Type="http://schemas.microsoft.com/office/2006/relationships/activeXControlBinary" Target="activeX1437.bin"/></Relationships>
</file>

<file path=ppt/activeX/_rels/activeX1438.xml.rels><?xml version="1.0" encoding="UTF-8" standalone="yes"?>
<Relationships xmlns="http://schemas.openxmlformats.org/package/2006/relationships"><Relationship Id="rId1" Type="http://schemas.microsoft.com/office/2006/relationships/activeXControlBinary" Target="activeX1438.bin"/></Relationships>
</file>

<file path=ppt/activeX/_rels/activeX1439.xml.rels><?xml version="1.0" encoding="UTF-8" standalone="yes"?>
<Relationships xmlns="http://schemas.openxmlformats.org/package/2006/relationships"><Relationship Id="rId1" Type="http://schemas.microsoft.com/office/2006/relationships/activeXControlBinary" Target="activeX1439.bin"/></Relationships>
</file>

<file path=ppt/activeX/_rels/activeX144.xml.rels><?xml version="1.0" encoding="UTF-8" standalone="yes"?>
<Relationships xmlns="http://schemas.openxmlformats.org/package/2006/relationships"><Relationship Id="rId1" Type="http://schemas.microsoft.com/office/2006/relationships/activeXControlBinary" Target="activeX144.bin"/></Relationships>
</file>

<file path=ppt/activeX/_rels/activeX1440.xml.rels><?xml version="1.0" encoding="UTF-8" standalone="yes"?>
<Relationships xmlns="http://schemas.openxmlformats.org/package/2006/relationships"><Relationship Id="rId1" Type="http://schemas.microsoft.com/office/2006/relationships/activeXControlBinary" Target="activeX1440.bin"/></Relationships>
</file>

<file path=ppt/activeX/_rels/activeX1441.xml.rels><?xml version="1.0" encoding="UTF-8" standalone="yes"?>
<Relationships xmlns="http://schemas.openxmlformats.org/package/2006/relationships"><Relationship Id="rId1" Type="http://schemas.microsoft.com/office/2006/relationships/activeXControlBinary" Target="activeX1441.bin"/></Relationships>
</file>

<file path=ppt/activeX/_rels/activeX1442.xml.rels><?xml version="1.0" encoding="UTF-8" standalone="yes"?>
<Relationships xmlns="http://schemas.openxmlformats.org/package/2006/relationships"><Relationship Id="rId1" Type="http://schemas.microsoft.com/office/2006/relationships/activeXControlBinary" Target="activeX1442.bin"/></Relationships>
</file>

<file path=ppt/activeX/_rels/activeX1443.xml.rels><?xml version="1.0" encoding="UTF-8" standalone="yes"?>
<Relationships xmlns="http://schemas.openxmlformats.org/package/2006/relationships"><Relationship Id="rId1" Type="http://schemas.microsoft.com/office/2006/relationships/activeXControlBinary" Target="activeX1443.bin"/></Relationships>
</file>

<file path=ppt/activeX/_rels/activeX1444.xml.rels><?xml version="1.0" encoding="UTF-8" standalone="yes"?>
<Relationships xmlns="http://schemas.openxmlformats.org/package/2006/relationships"><Relationship Id="rId1" Type="http://schemas.microsoft.com/office/2006/relationships/activeXControlBinary" Target="activeX1444.bin"/></Relationships>
</file>

<file path=ppt/activeX/_rels/activeX1445.xml.rels><?xml version="1.0" encoding="UTF-8" standalone="yes"?>
<Relationships xmlns="http://schemas.openxmlformats.org/package/2006/relationships"><Relationship Id="rId1" Type="http://schemas.microsoft.com/office/2006/relationships/activeXControlBinary" Target="activeX1445.bin"/></Relationships>
</file>

<file path=ppt/activeX/_rels/activeX1446.xml.rels><?xml version="1.0" encoding="UTF-8" standalone="yes"?>
<Relationships xmlns="http://schemas.openxmlformats.org/package/2006/relationships"><Relationship Id="rId1" Type="http://schemas.microsoft.com/office/2006/relationships/activeXControlBinary" Target="activeX1446.bin"/></Relationships>
</file>

<file path=ppt/activeX/_rels/activeX1447.xml.rels><?xml version="1.0" encoding="UTF-8" standalone="yes"?>
<Relationships xmlns="http://schemas.openxmlformats.org/package/2006/relationships"><Relationship Id="rId1" Type="http://schemas.microsoft.com/office/2006/relationships/activeXControlBinary" Target="activeX1447.bin"/></Relationships>
</file>

<file path=ppt/activeX/_rels/activeX1448.xml.rels><?xml version="1.0" encoding="UTF-8" standalone="yes"?>
<Relationships xmlns="http://schemas.openxmlformats.org/package/2006/relationships"><Relationship Id="rId1" Type="http://schemas.microsoft.com/office/2006/relationships/activeXControlBinary" Target="activeX1448.bin"/></Relationships>
</file>

<file path=ppt/activeX/_rels/activeX1449.xml.rels><?xml version="1.0" encoding="UTF-8" standalone="yes"?>
<Relationships xmlns="http://schemas.openxmlformats.org/package/2006/relationships"><Relationship Id="rId1" Type="http://schemas.microsoft.com/office/2006/relationships/activeXControlBinary" Target="activeX1449.bin"/></Relationships>
</file>

<file path=ppt/activeX/_rels/activeX145.xml.rels><?xml version="1.0" encoding="UTF-8" standalone="yes"?>
<Relationships xmlns="http://schemas.openxmlformats.org/package/2006/relationships"><Relationship Id="rId1" Type="http://schemas.microsoft.com/office/2006/relationships/activeXControlBinary" Target="activeX145.bin"/></Relationships>
</file>

<file path=ppt/activeX/_rels/activeX1450.xml.rels><?xml version="1.0" encoding="UTF-8" standalone="yes"?>
<Relationships xmlns="http://schemas.openxmlformats.org/package/2006/relationships"><Relationship Id="rId1" Type="http://schemas.microsoft.com/office/2006/relationships/activeXControlBinary" Target="activeX1450.bin"/></Relationships>
</file>

<file path=ppt/activeX/_rels/activeX1451.xml.rels><?xml version="1.0" encoding="UTF-8" standalone="yes"?>
<Relationships xmlns="http://schemas.openxmlformats.org/package/2006/relationships"><Relationship Id="rId1" Type="http://schemas.microsoft.com/office/2006/relationships/activeXControlBinary" Target="activeX1451.bin"/></Relationships>
</file>

<file path=ppt/activeX/_rels/activeX1452.xml.rels><?xml version="1.0" encoding="UTF-8" standalone="yes"?>
<Relationships xmlns="http://schemas.openxmlformats.org/package/2006/relationships"><Relationship Id="rId1" Type="http://schemas.microsoft.com/office/2006/relationships/activeXControlBinary" Target="activeX1452.bin"/></Relationships>
</file>

<file path=ppt/activeX/_rels/activeX1453.xml.rels><?xml version="1.0" encoding="UTF-8" standalone="yes"?>
<Relationships xmlns="http://schemas.openxmlformats.org/package/2006/relationships"><Relationship Id="rId1" Type="http://schemas.microsoft.com/office/2006/relationships/activeXControlBinary" Target="activeX1453.bin"/></Relationships>
</file>

<file path=ppt/activeX/_rels/activeX1454.xml.rels><?xml version="1.0" encoding="UTF-8" standalone="yes"?>
<Relationships xmlns="http://schemas.openxmlformats.org/package/2006/relationships"><Relationship Id="rId1" Type="http://schemas.microsoft.com/office/2006/relationships/activeXControlBinary" Target="activeX1454.bin"/></Relationships>
</file>

<file path=ppt/activeX/_rels/activeX1455.xml.rels><?xml version="1.0" encoding="UTF-8" standalone="yes"?>
<Relationships xmlns="http://schemas.openxmlformats.org/package/2006/relationships"><Relationship Id="rId1" Type="http://schemas.microsoft.com/office/2006/relationships/activeXControlBinary" Target="activeX1455.bin"/></Relationships>
</file>

<file path=ppt/activeX/_rels/activeX1456.xml.rels><?xml version="1.0" encoding="UTF-8" standalone="yes"?>
<Relationships xmlns="http://schemas.openxmlformats.org/package/2006/relationships"><Relationship Id="rId1" Type="http://schemas.microsoft.com/office/2006/relationships/activeXControlBinary" Target="activeX1456.bin"/></Relationships>
</file>

<file path=ppt/activeX/_rels/activeX1457.xml.rels><?xml version="1.0" encoding="UTF-8" standalone="yes"?>
<Relationships xmlns="http://schemas.openxmlformats.org/package/2006/relationships"><Relationship Id="rId1" Type="http://schemas.microsoft.com/office/2006/relationships/activeXControlBinary" Target="activeX1457.bin"/></Relationships>
</file>

<file path=ppt/activeX/_rels/activeX1458.xml.rels><?xml version="1.0" encoding="UTF-8" standalone="yes"?>
<Relationships xmlns="http://schemas.openxmlformats.org/package/2006/relationships"><Relationship Id="rId1" Type="http://schemas.microsoft.com/office/2006/relationships/activeXControlBinary" Target="activeX1458.bin"/></Relationships>
</file>

<file path=ppt/activeX/_rels/activeX1459.xml.rels><?xml version="1.0" encoding="UTF-8" standalone="yes"?>
<Relationships xmlns="http://schemas.openxmlformats.org/package/2006/relationships"><Relationship Id="rId1" Type="http://schemas.microsoft.com/office/2006/relationships/activeXControlBinary" Target="activeX1459.bin"/></Relationships>
</file>

<file path=ppt/activeX/_rels/activeX146.xml.rels><?xml version="1.0" encoding="UTF-8" standalone="yes"?>
<Relationships xmlns="http://schemas.openxmlformats.org/package/2006/relationships"><Relationship Id="rId1" Type="http://schemas.microsoft.com/office/2006/relationships/activeXControlBinary" Target="activeX146.bin"/></Relationships>
</file>

<file path=ppt/activeX/_rels/activeX1460.xml.rels><?xml version="1.0" encoding="UTF-8" standalone="yes"?>
<Relationships xmlns="http://schemas.openxmlformats.org/package/2006/relationships"><Relationship Id="rId1" Type="http://schemas.microsoft.com/office/2006/relationships/activeXControlBinary" Target="activeX1460.bin"/></Relationships>
</file>

<file path=ppt/activeX/_rels/activeX1461.xml.rels><?xml version="1.0" encoding="UTF-8" standalone="yes"?>
<Relationships xmlns="http://schemas.openxmlformats.org/package/2006/relationships"><Relationship Id="rId1" Type="http://schemas.microsoft.com/office/2006/relationships/activeXControlBinary" Target="activeX1461.bin"/></Relationships>
</file>

<file path=ppt/activeX/_rels/activeX1462.xml.rels><?xml version="1.0" encoding="UTF-8" standalone="yes"?>
<Relationships xmlns="http://schemas.openxmlformats.org/package/2006/relationships"><Relationship Id="rId1" Type="http://schemas.microsoft.com/office/2006/relationships/activeXControlBinary" Target="activeX1462.bin"/></Relationships>
</file>

<file path=ppt/activeX/_rels/activeX1463.xml.rels><?xml version="1.0" encoding="UTF-8" standalone="yes"?>
<Relationships xmlns="http://schemas.openxmlformats.org/package/2006/relationships"><Relationship Id="rId1" Type="http://schemas.microsoft.com/office/2006/relationships/activeXControlBinary" Target="activeX1463.bin"/></Relationships>
</file>

<file path=ppt/activeX/_rels/activeX1464.xml.rels><?xml version="1.0" encoding="UTF-8" standalone="yes"?>
<Relationships xmlns="http://schemas.openxmlformats.org/package/2006/relationships"><Relationship Id="rId1" Type="http://schemas.microsoft.com/office/2006/relationships/activeXControlBinary" Target="activeX1464.bin"/></Relationships>
</file>

<file path=ppt/activeX/_rels/activeX1465.xml.rels><?xml version="1.0" encoding="UTF-8" standalone="yes"?>
<Relationships xmlns="http://schemas.openxmlformats.org/package/2006/relationships"><Relationship Id="rId1" Type="http://schemas.microsoft.com/office/2006/relationships/activeXControlBinary" Target="activeX1465.bin"/></Relationships>
</file>

<file path=ppt/activeX/_rels/activeX1466.xml.rels><?xml version="1.0" encoding="UTF-8" standalone="yes"?>
<Relationships xmlns="http://schemas.openxmlformats.org/package/2006/relationships"><Relationship Id="rId1" Type="http://schemas.microsoft.com/office/2006/relationships/activeXControlBinary" Target="activeX1466.bin"/></Relationships>
</file>

<file path=ppt/activeX/_rels/activeX1467.xml.rels><?xml version="1.0" encoding="UTF-8" standalone="yes"?>
<Relationships xmlns="http://schemas.openxmlformats.org/package/2006/relationships"><Relationship Id="rId1" Type="http://schemas.microsoft.com/office/2006/relationships/activeXControlBinary" Target="activeX1467.bin"/></Relationships>
</file>

<file path=ppt/activeX/_rels/activeX1468.xml.rels><?xml version="1.0" encoding="UTF-8" standalone="yes"?>
<Relationships xmlns="http://schemas.openxmlformats.org/package/2006/relationships"><Relationship Id="rId1" Type="http://schemas.microsoft.com/office/2006/relationships/activeXControlBinary" Target="activeX1468.bin"/></Relationships>
</file>

<file path=ppt/activeX/_rels/activeX1469.xml.rels><?xml version="1.0" encoding="UTF-8" standalone="yes"?>
<Relationships xmlns="http://schemas.openxmlformats.org/package/2006/relationships"><Relationship Id="rId1" Type="http://schemas.microsoft.com/office/2006/relationships/activeXControlBinary" Target="activeX1469.bin"/></Relationships>
</file>

<file path=ppt/activeX/_rels/activeX147.xml.rels><?xml version="1.0" encoding="UTF-8" standalone="yes"?>
<Relationships xmlns="http://schemas.openxmlformats.org/package/2006/relationships"><Relationship Id="rId1" Type="http://schemas.microsoft.com/office/2006/relationships/activeXControlBinary" Target="activeX147.bin"/></Relationships>
</file>

<file path=ppt/activeX/_rels/activeX1470.xml.rels><?xml version="1.0" encoding="UTF-8" standalone="yes"?>
<Relationships xmlns="http://schemas.openxmlformats.org/package/2006/relationships"><Relationship Id="rId1" Type="http://schemas.microsoft.com/office/2006/relationships/activeXControlBinary" Target="activeX1470.bin"/></Relationships>
</file>

<file path=ppt/activeX/_rels/activeX1471.xml.rels><?xml version="1.0" encoding="UTF-8" standalone="yes"?>
<Relationships xmlns="http://schemas.openxmlformats.org/package/2006/relationships"><Relationship Id="rId1" Type="http://schemas.microsoft.com/office/2006/relationships/activeXControlBinary" Target="activeX1471.bin"/></Relationships>
</file>

<file path=ppt/activeX/_rels/activeX1472.xml.rels><?xml version="1.0" encoding="UTF-8" standalone="yes"?>
<Relationships xmlns="http://schemas.openxmlformats.org/package/2006/relationships"><Relationship Id="rId1" Type="http://schemas.microsoft.com/office/2006/relationships/activeXControlBinary" Target="activeX1472.bin"/></Relationships>
</file>

<file path=ppt/activeX/_rels/activeX1473.xml.rels><?xml version="1.0" encoding="UTF-8" standalone="yes"?>
<Relationships xmlns="http://schemas.openxmlformats.org/package/2006/relationships"><Relationship Id="rId1" Type="http://schemas.microsoft.com/office/2006/relationships/activeXControlBinary" Target="activeX1473.bin"/></Relationships>
</file>

<file path=ppt/activeX/_rels/activeX1474.xml.rels><?xml version="1.0" encoding="UTF-8" standalone="yes"?>
<Relationships xmlns="http://schemas.openxmlformats.org/package/2006/relationships"><Relationship Id="rId1" Type="http://schemas.microsoft.com/office/2006/relationships/activeXControlBinary" Target="activeX1474.bin"/></Relationships>
</file>

<file path=ppt/activeX/_rels/activeX1475.xml.rels><?xml version="1.0" encoding="UTF-8" standalone="yes"?>
<Relationships xmlns="http://schemas.openxmlformats.org/package/2006/relationships"><Relationship Id="rId1" Type="http://schemas.microsoft.com/office/2006/relationships/activeXControlBinary" Target="activeX1475.bin"/></Relationships>
</file>

<file path=ppt/activeX/_rels/activeX1476.xml.rels><?xml version="1.0" encoding="UTF-8" standalone="yes"?>
<Relationships xmlns="http://schemas.openxmlformats.org/package/2006/relationships"><Relationship Id="rId1" Type="http://schemas.microsoft.com/office/2006/relationships/activeXControlBinary" Target="activeX1476.bin"/></Relationships>
</file>

<file path=ppt/activeX/_rels/activeX1477.xml.rels><?xml version="1.0" encoding="UTF-8" standalone="yes"?>
<Relationships xmlns="http://schemas.openxmlformats.org/package/2006/relationships"><Relationship Id="rId1" Type="http://schemas.microsoft.com/office/2006/relationships/activeXControlBinary" Target="activeX1477.bin"/></Relationships>
</file>

<file path=ppt/activeX/_rels/activeX1478.xml.rels><?xml version="1.0" encoding="UTF-8" standalone="yes"?>
<Relationships xmlns="http://schemas.openxmlformats.org/package/2006/relationships"><Relationship Id="rId1" Type="http://schemas.microsoft.com/office/2006/relationships/activeXControlBinary" Target="activeX1478.bin"/></Relationships>
</file>

<file path=ppt/activeX/_rels/activeX1479.xml.rels><?xml version="1.0" encoding="UTF-8" standalone="yes"?>
<Relationships xmlns="http://schemas.openxmlformats.org/package/2006/relationships"><Relationship Id="rId1" Type="http://schemas.microsoft.com/office/2006/relationships/activeXControlBinary" Target="activeX1479.bin"/></Relationships>
</file>

<file path=ppt/activeX/_rels/activeX148.xml.rels><?xml version="1.0" encoding="UTF-8" standalone="yes"?>
<Relationships xmlns="http://schemas.openxmlformats.org/package/2006/relationships"><Relationship Id="rId1" Type="http://schemas.microsoft.com/office/2006/relationships/activeXControlBinary" Target="activeX148.bin"/></Relationships>
</file>

<file path=ppt/activeX/_rels/activeX1480.xml.rels><?xml version="1.0" encoding="UTF-8" standalone="yes"?>
<Relationships xmlns="http://schemas.openxmlformats.org/package/2006/relationships"><Relationship Id="rId1" Type="http://schemas.microsoft.com/office/2006/relationships/activeXControlBinary" Target="activeX1480.bin"/></Relationships>
</file>

<file path=ppt/activeX/_rels/activeX1481.xml.rels><?xml version="1.0" encoding="UTF-8" standalone="yes"?>
<Relationships xmlns="http://schemas.openxmlformats.org/package/2006/relationships"><Relationship Id="rId1" Type="http://schemas.microsoft.com/office/2006/relationships/activeXControlBinary" Target="activeX1481.bin"/></Relationships>
</file>

<file path=ppt/activeX/_rels/activeX1482.xml.rels><?xml version="1.0" encoding="UTF-8" standalone="yes"?>
<Relationships xmlns="http://schemas.openxmlformats.org/package/2006/relationships"><Relationship Id="rId1" Type="http://schemas.microsoft.com/office/2006/relationships/activeXControlBinary" Target="activeX1482.bin"/></Relationships>
</file>

<file path=ppt/activeX/_rels/activeX1483.xml.rels><?xml version="1.0" encoding="UTF-8" standalone="yes"?>
<Relationships xmlns="http://schemas.openxmlformats.org/package/2006/relationships"><Relationship Id="rId1" Type="http://schemas.microsoft.com/office/2006/relationships/activeXControlBinary" Target="activeX1483.bin"/></Relationships>
</file>

<file path=ppt/activeX/_rels/activeX1484.xml.rels><?xml version="1.0" encoding="UTF-8" standalone="yes"?>
<Relationships xmlns="http://schemas.openxmlformats.org/package/2006/relationships"><Relationship Id="rId1" Type="http://schemas.microsoft.com/office/2006/relationships/activeXControlBinary" Target="activeX1484.bin"/></Relationships>
</file>

<file path=ppt/activeX/_rels/activeX1485.xml.rels><?xml version="1.0" encoding="UTF-8" standalone="yes"?>
<Relationships xmlns="http://schemas.openxmlformats.org/package/2006/relationships"><Relationship Id="rId1" Type="http://schemas.microsoft.com/office/2006/relationships/activeXControlBinary" Target="activeX1485.bin"/></Relationships>
</file>

<file path=ppt/activeX/_rels/activeX1486.xml.rels><?xml version="1.0" encoding="UTF-8" standalone="yes"?>
<Relationships xmlns="http://schemas.openxmlformats.org/package/2006/relationships"><Relationship Id="rId1" Type="http://schemas.microsoft.com/office/2006/relationships/activeXControlBinary" Target="activeX1486.bin"/></Relationships>
</file>

<file path=ppt/activeX/_rels/activeX1487.xml.rels><?xml version="1.0" encoding="UTF-8" standalone="yes"?>
<Relationships xmlns="http://schemas.openxmlformats.org/package/2006/relationships"><Relationship Id="rId1" Type="http://schemas.microsoft.com/office/2006/relationships/activeXControlBinary" Target="activeX1487.bin"/></Relationships>
</file>

<file path=ppt/activeX/_rels/activeX1488.xml.rels><?xml version="1.0" encoding="UTF-8" standalone="yes"?>
<Relationships xmlns="http://schemas.openxmlformats.org/package/2006/relationships"><Relationship Id="rId1" Type="http://schemas.microsoft.com/office/2006/relationships/activeXControlBinary" Target="activeX1488.bin"/></Relationships>
</file>

<file path=ppt/activeX/_rels/activeX1489.xml.rels><?xml version="1.0" encoding="UTF-8" standalone="yes"?>
<Relationships xmlns="http://schemas.openxmlformats.org/package/2006/relationships"><Relationship Id="rId1" Type="http://schemas.microsoft.com/office/2006/relationships/activeXControlBinary" Target="activeX1489.bin"/></Relationships>
</file>

<file path=ppt/activeX/_rels/activeX149.xml.rels><?xml version="1.0" encoding="UTF-8" standalone="yes"?>
<Relationships xmlns="http://schemas.openxmlformats.org/package/2006/relationships"><Relationship Id="rId1" Type="http://schemas.microsoft.com/office/2006/relationships/activeXControlBinary" Target="activeX149.bin"/></Relationships>
</file>

<file path=ppt/activeX/_rels/activeX1490.xml.rels><?xml version="1.0" encoding="UTF-8" standalone="yes"?>
<Relationships xmlns="http://schemas.openxmlformats.org/package/2006/relationships"><Relationship Id="rId1" Type="http://schemas.microsoft.com/office/2006/relationships/activeXControlBinary" Target="activeX1490.bin"/></Relationships>
</file>

<file path=ppt/activeX/_rels/activeX1491.xml.rels><?xml version="1.0" encoding="UTF-8" standalone="yes"?>
<Relationships xmlns="http://schemas.openxmlformats.org/package/2006/relationships"><Relationship Id="rId1" Type="http://schemas.microsoft.com/office/2006/relationships/activeXControlBinary" Target="activeX1491.bin"/></Relationships>
</file>

<file path=ppt/activeX/_rels/activeX1492.xml.rels><?xml version="1.0" encoding="UTF-8" standalone="yes"?>
<Relationships xmlns="http://schemas.openxmlformats.org/package/2006/relationships"><Relationship Id="rId1" Type="http://schemas.microsoft.com/office/2006/relationships/activeXControlBinary" Target="activeX1492.bin"/></Relationships>
</file>

<file path=ppt/activeX/_rels/activeX1493.xml.rels><?xml version="1.0" encoding="UTF-8" standalone="yes"?>
<Relationships xmlns="http://schemas.openxmlformats.org/package/2006/relationships"><Relationship Id="rId1" Type="http://schemas.microsoft.com/office/2006/relationships/activeXControlBinary" Target="activeX1493.bin"/></Relationships>
</file>

<file path=ppt/activeX/_rels/activeX1494.xml.rels><?xml version="1.0" encoding="UTF-8" standalone="yes"?>
<Relationships xmlns="http://schemas.openxmlformats.org/package/2006/relationships"><Relationship Id="rId1" Type="http://schemas.microsoft.com/office/2006/relationships/activeXControlBinary" Target="activeX1494.bin"/></Relationships>
</file>

<file path=ppt/activeX/_rels/activeX1495.xml.rels><?xml version="1.0" encoding="UTF-8" standalone="yes"?>
<Relationships xmlns="http://schemas.openxmlformats.org/package/2006/relationships"><Relationship Id="rId1" Type="http://schemas.microsoft.com/office/2006/relationships/activeXControlBinary" Target="activeX1495.bin"/></Relationships>
</file>

<file path=ppt/activeX/_rels/activeX1496.xml.rels><?xml version="1.0" encoding="UTF-8" standalone="yes"?>
<Relationships xmlns="http://schemas.openxmlformats.org/package/2006/relationships"><Relationship Id="rId1" Type="http://schemas.microsoft.com/office/2006/relationships/activeXControlBinary" Target="activeX1496.bin"/></Relationships>
</file>

<file path=ppt/activeX/_rels/activeX1497.xml.rels><?xml version="1.0" encoding="UTF-8" standalone="yes"?>
<Relationships xmlns="http://schemas.openxmlformats.org/package/2006/relationships"><Relationship Id="rId1" Type="http://schemas.microsoft.com/office/2006/relationships/activeXControlBinary" Target="activeX1497.bin"/></Relationships>
</file>

<file path=ppt/activeX/_rels/activeX1498.xml.rels><?xml version="1.0" encoding="UTF-8" standalone="yes"?>
<Relationships xmlns="http://schemas.openxmlformats.org/package/2006/relationships"><Relationship Id="rId1" Type="http://schemas.microsoft.com/office/2006/relationships/activeXControlBinary" Target="activeX1498.bin"/></Relationships>
</file>

<file path=ppt/activeX/_rels/activeX1499.xml.rels><?xml version="1.0" encoding="UTF-8" standalone="yes"?>
<Relationships xmlns="http://schemas.openxmlformats.org/package/2006/relationships"><Relationship Id="rId1" Type="http://schemas.microsoft.com/office/2006/relationships/activeXControlBinary" Target="activeX1499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50.xml.rels><?xml version="1.0" encoding="UTF-8" standalone="yes"?>
<Relationships xmlns="http://schemas.openxmlformats.org/package/2006/relationships"><Relationship Id="rId1" Type="http://schemas.microsoft.com/office/2006/relationships/activeXControlBinary" Target="activeX150.bin"/></Relationships>
</file>

<file path=ppt/activeX/_rels/activeX1500.xml.rels><?xml version="1.0" encoding="UTF-8" standalone="yes"?>
<Relationships xmlns="http://schemas.openxmlformats.org/package/2006/relationships"><Relationship Id="rId1" Type="http://schemas.microsoft.com/office/2006/relationships/activeXControlBinary" Target="activeX1500.bin"/></Relationships>
</file>

<file path=ppt/activeX/_rels/activeX1501.xml.rels><?xml version="1.0" encoding="UTF-8" standalone="yes"?>
<Relationships xmlns="http://schemas.openxmlformats.org/package/2006/relationships"><Relationship Id="rId1" Type="http://schemas.microsoft.com/office/2006/relationships/activeXControlBinary" Target="activeX1501.bin"/></Relationships>
</file>

<file path=ppt/activeX/_rels/activeX1502.xml.rels><?xml version="1.0" encoding="UTF-8" standalone="yes"?>
<Relationships xmlns="http://schemas.openxmlformats.org/package/2006/relationships"><Relationship Id="rId1" Type="http://schemas.microsoft.com/office/2006/relationships/activeXControlBinary" Target="activeX1502.bin"/></Relationships>
</file>

<file path=ppt/activeX/_rels/activeX1503.xml.rels><?xml version="1.0" encoding="UTF-8" standalone="yes"?>
<Relationships xmlns="http://schemas.openxmlformats.org/package/2006/relationships"><Relationship Id="rId1" Type="http://schemas.microsoft.com/office/2006/relationships/activeXControlBinary" Target="activeX1503.bin"/></Relationships>
</file>

<file path=ppt/activeX/_rels/activeX1504.xml.rels><?xml version="1.0" encoding="UTF-8" standalone="yes"?>
<Relationships xmlns="http://schemas.openxmlformats.org/package/2006/relationships"><Relationship Id="rId1" Type="http://schemas.microsoft.com/office/2006/relationships/activeXControlBinary" Target="activeX1504.bin"/></Relationships>
</file>

<file path=ppt/activeX/_rels/activeX1505.xml.rels><?xml version="1.0" encoding="UTF-8" standalone="yes"?>
<Relationships xmlns="http://schemas.openxmlformats.org/package/2006/relationships"><Relationship Id="rId1" Type="http://schemas.microsoft.com/office/2006/relationships/activeXControlBinary" Target="activeX1505.bin"/></Relationships>
</file>

<file path=ppt/activeX/_rels/activeX1506.xml.rels><?xml version="1.0" encoding="UTF-8" standalone="yes"?>
<Relationships xmlns="http://schemas.openxmlformats.org/package/2006/relationships"><Relationship Id="rId1" Type="http://schemas.microsoft.com/office/2006/relationships/activeXControlBinary" Target="activeX1506.bin"/></Relationships>
</file>

<file path=ppt/activeX/_rels/activeX1507.xml.rels><?xml version="1.0" encoding="UTF-8" standalone="yes"?>
<Relationships xmlns="http://schemas.openxmlformats.org/package/2006/relationships"><Relationship Id="rId1" Type="http://schemas.microsoft.com/office/2006/relationships/activeXControlBinary" Target="activeX1507.bin"/></Relationships>
</file>

<file path=ppt/activeX/_rels/activeX1508.xml.rels><?xml version="1.0" encoding="UTF-8" standalone="yes"?>
<Relationships xmlns="http://schemas.openxmlformats.org/package/2006/relationships"><Relationship Id="rId1" Type="http://schemas.microsoft.com/office/2006/relationships/activeXControlBinary" Target="activeX1508.bin"/></Relationships>
</file>

<file path=ppt/activeX/_rels/activeX1509.xml.rels><?xml version="1.0" encoding="UTF-8" standalone="yes"?>
<Relationships xmlns="http://schemas.openxmlformats.org/package/2006/relationships"><Relationship Id="rId1" Type="http://schemas.microsoft.com/office/2006/relationships/activeXControlBinary" Target="activeX1509.bin"/></Relationships>
</file>

<file path=ppt/activeX/_rels/activeX151.xml.rels><?xml version="1.0" encoding="UTF-8" standalone="yes"?>
<Relationships xmlns="http://schemas.openxmlformats.org/package/2006/relationships"><Relationship Id="rId1" Type="http://schemas.microsoft.com/office/2006/relationships/activeXControlBinary" Target="activeX151.bin"/></Relationships>
</file>

<file path=ppt/activeX/_rels/activeX1510.xml.rels><?xml version="1.0" encoding="UTF-8" standalone="yes"?>
<Relationships xmlns="http://schemas.openxmlformats.org/package/2006/relationships"><Relationship Id="rId1" Type="http://schemas.microsoft.com/office/2006/relationships/activeXControlBinary" Target="activeX1510.bin"/></Relationships>
</file>

<file path=ppt/activeX/_rels/activeX1511.xml.rels><?xml version="1.0" encoding="UTF-8" standalone="yes"?>
<Relationships xmlns="http://schemas.openxmlformats.org/package/2006/relationships"><Relationship Id="rId1" Type="http://schemas.microsoft.com/office/2006/relationships/activeXControlBinary" Target="activeX1511.bin"/></Relationships>
</file>

<file path=ppt/activeX/_rels/activeX1512.xml.rels><?xml version="1.0" encoding="UTF-8" standalone="yes"?>
<Relationships xmlns="http://schemas.openxmlformats.org/package/2006/relationships"><Relationship Id="rId1" Type="http://schemas.microsoft.com/office/2006/relationships/activeXControlBinary" Target="activeX1512.bin"/></Relationships>
</file>

<file path=ppt/activeX/_rels/activeX1513.xml.rels><?xml version="1.0" encoding="UTF-8" standalone="yes"?>
<Relationships xmlns="http://schemas.openxmlformats.org/package/2006/relationships"><Relationship Id="rId1" Type="http://schemas.microsoft.com/office/2006/relationships/activeXControlBinary" Target="activeX1513.bin"/></Relationships>
</file>

<file path=ppt/activeX/_rels/activeX1514.xml.rels><?xml version="1.0" encoding="UTF-8" standalone="yes"?>
<Relationships xmlns="http://schemas.openxmlformats.org/package/2006/relationships"><Relationship Id="rId1" Type="http://schemas.microsoft.com/office/2006/relationships/activeXControlBinary" Target="activeX1514.bin"/></Relationships>
</file>

<file path=ppt/activeX/_rels/activeX1515.xml.rels><?xml version="1.0" encoding="UTF-8" standalone="yes"?>
<Relationships xmlns="http://schemas.openxmlformats.org/package/2006/relationships"><Relationship Id="rId1" Type="http://schemas.microsoft.com/office/2006/relationships/activeXControlBinary" Target="activeX1515.bin"/></Relationships>
</file>

<file path=ppt/activeX/_rels/activeX1516.xml.rels><?xml version="1.0" encoding="UTF-8" standalone="yes"?>
<Relationships xmlns="http://schemas.openxmlformats.org/package/2006/relationships"><Relationship Id="rId1" Type="http://schemas.microsoft.com/office/2006/relationships/activeXControlBinary" Target="activeX1516.bin"/></Relationships>
</file>

<file path=ppt/activeX/_rels/activeX1517.xml.rels><?xml version="1.0" encoding="UTF-8" standalone="yes"?>
<Relationships xmlns="http://schemas.openxmlformats.org/package/2006/relationships"><Relationship Id="rId1" Type="http://schemas.microsoft.com/office/2006/relationships/activeXControlBinary" Target="activeX1517.bin"/></Relationships>
</file>

<file path=ppt/activeX/_rels/activeX1518.xml.rels><?xml version="1.0" encoding="UTF-8" standalone="yes"?>
<Relationships xmlns="http://schemas.openxmlformats.org/package/2006/relationships"><Relationship Id="rId1" Type="http://schemas.microsoft.com/office/2006/relationships/activeXControlBinary" Target="activeX1518.bin"/></Relationships>
</file>

<file path=ppt/activeX/_rels/activeX1519.xml.rels><?xml version="1.0" encoding="UTF-8" standalone="yes"?>
<Relationships xmlns="http://schemas.openxmlformats.org/package/2006/relationships"><Relationship Id="rId1" Type="http://schemas.microsoft.com/office/2006/relationships/activeXControlBinary" Target="activeX1519.bin"/></Relationships>
</file>

<file path=ppt/activeX/_rels/activeX152.xml.rels><?xml version="1.0" encoding="UTF-8" standalone="yes"?>
<Relationships xmlns="http://schemas.openxmlformats.org/package/2006/relationships"><Relationship Id="rId1" Type="http://schemas.microsoft.com/office/2006/relationships/activeXControlBinary" Target="activeX152.bin"/></Relationships>
</file>

<file path=ppt/activeX/_rels/activeX1520.xml.rels><?xml version="1.0" encoding="UTF-8" standalone="yes"?>
<Relationships xmlns="http://schemas.openxmlformats.org/package/2006/relationships"><Relationship Id="rId1" Type="http://schemas.microsoft.com/office/2006/relationships/activeXControlBinary" Target="activeX1520.bin"/></Relationships>
</file>

<file path=ppt/activeX/_rels/activeX1521.xml.rels><?xml version="1.0" encoding="UTF-8" standalone="yes"?>
<Relationships xmlns="http://schemas.openxmlformats.org/package/2006/relationships"><Relationship Id="rId1" Type="http://schemas.microsoft.com/office/2006/relationships/activeXControlBinary" Target="activeX1521.bin"/></Relationships>
</file>

<file path=ppt/activeX/_rels/activeX1522.xml.rels><?xml version="1.0" encoding="UTF-8" standalone="yes"?>
<Relationships xmlns="http://schemas.openxmlformats.org/package/2006/relationships"><Relationship Id="rId1" Type="http://schemas.microsoft.com/office/2006/relationships/activeXControlBinary" Target="activeX1522.bin"/></Relationships>
</file>

<file path=ppt/activeX/_rels/activeX1523.xml.rels><?xml version="1.0" encoding="UTF-8" standalone="yes"?>
<Relationships xmlns="http://schemas.openxmlformats.org/package/2006/relationships"><Relationship Id="rId1" Type="http://schemas.microsoft.com/office/2006/relationships/activeXControlBinary" Target="activeX1523.bin"/></Relationships>
</file>

<file path=ppt/activeX/_rels/activeX1524.xml.rels><?xml version="1.0" encoding="UTF-8" standalone="yes"?>
<Relationships xmlns="http://schemas.openxmlformats.org/package/2006/relationships"><Relationship Id="rId1" Type="http://schemas.microsoft.com/office/2006/relationships/activeXControlBinary" Target="activeX1524.bin"/></Relationships>
</file>

<file path=ppt/activeX/_rels/activeX1525.xml.rels><?xml version="1.0" encoding="UTF-8" standalone="yes"?>
<Relationships xmlns="http://schemas.openxmlformats.org/package/2006/relationships"><Relationship Id="rId1" Type="http://schemas.microsoft.com/office/2006/relationships/activeXControlBinary" Target="activeX1525.bin"/></Relationships>
</file>

<file path=ppt/activeX/_rels/activeX1526.xml.rels><?xml version="1.0" encoding="UTF-8" standalone="yes"?>
<Relationships xmlns="http://schemas.openxmlformats.org/package/2006/relationships"><Relationship Id="rId1" Type="http://schemas.microsoft.com/office/2006/relationships/activeXControlBinary" Target="activeX1526.bin"/></Relationships>
</file>

<file path=ppt/activeX/_rels/activeX1527.xml.rels><?xml version="1.0" encoding="UTF-8" standalone="yes"?>
<Relationships xmlns="http://schemas.openxmlformats.org/package/2006/relationships"><Relationship Id="rId1" Type="http://schemas.microsoft.com/office/2006/relationships/activeXControlBinary" Target="activeX1527.bin"/></Relationships>
</file>

<file path=ppt/activeX/_rels/activeX1528.xml.rels><?xml version="1.0" encoding="UTF-8" standalone="yes"?>
<Relationships xmlns="http://schemas.openxmlformats.org/package/2006/relationships"><Relationship Id="rId1" Type="http://schemas.microsoft.com/office/2006/relationships/activeXControlBinary" Target="activeX1528.bin"/></Relationships>
</file>

<file path=ppt/activeX/_rels/activeX1529.xml.rels><?xml version="1.0" encoding="UTF-8" standalone="yes"?>
<Relationships xmlns="http://schemas.openxmlformats.org/package/2006/relationships"><Relationship Id="rId1" Type="http://schemas.microsoft.com/office/2006/relationships/activeXControlBinary" Target="activeX1529.bin"/></Relationships>
</file>

<file path=ppt/activeX/_rels/activeX153.xml.rels><?xml version="1.0" encoding="UTF-8" standalone="yes"?>
<Relationships xmlns="http://schemas.openxmlformats.org/package/2006/relationships"><Relationship Id="rId1" Type="http://schemas.microsoft.com/office/2006/relationships/activeXControlBinary" Target="activeX153.bin"/></Relationships>
</file>

<file path=ppt/activeX/_rels/activeX1530.xml.rels><?xml version="1.0" encoding="UTF-8" standalone="yes"?>
<Relationships xmlns="http://schemas.openxmlformats.org/package/2006/relationships"><Relationship Id="rId1" Type="http://schemas.microsoft.com/office/2006/relationships/activeXControlBinary" Target="activeX1530.bin"/></Relationships>
</file>

<file path=ppt/activeX/_rels/activeX1531.xml.rels><?xml version="1.0" encoding="UTF-8" standalone="yes"?>
<Relationships xmlns="http://schemas.openxmlformats.org/package/2006/relationships"><Relationship Id="rId1" Type="http://schemas.microsoft.com/office/2006/relationships/activeXControlBinary" Target="activeX1531.bin"/></Relationships>
</file>

<file path=ppt/activeX/_rels/activeX1532.xml.rels><?xml version="1.0" encoding="UTF-8" standalone="yes"?>
<Relationships xmlns="http://schemas.openxmlformats.org/package/2006/relationships"><Relationship Id="rId1" Type="http://schemas.microsoft.com/office/2006/relationships/activeXControlBinary" Target="activeX1532.bin"/></Relationships>
</file>

<file path=ppt/activeX/_rels/activeX1533.xml.rels><?xml version="1.0" encoding="UTF-8" standalone="yes"?>
<Relationships xmlns="http://schemas.openxmlformats.org/package/2006/relationships"><Relationship Id="rId1" Type="http://schemas.microsoft.com/office/2006/relationships/activeXControlBinary" Target="activeX1533.bin"/></Relationships>
</file>

<file path=ppt/activeX/_rels/activeX1534.xml.rels><?xml version="1.0" encoding="UTF-8" standalone="yes"?>
<Relationships xmlns="http://schemas.openxmlformats.org/package/2006/relationships"><Relationship Id="rId1" Type="http://schemas.microsoft.com/office/2006/relationships/activeXControlBinary" Target="activeX1534.bin"/></Relationships>
</file>

<file path=ppt/activeX/_rels/activeX1535.xml.rels><?xml version="1.0" encoding="UTF-8" standalone="yes"?>
<Relationships xmlns="http://schemas.openxmlformats.org/package/2006/relationships"><Relationship Id="rId1" Type="http://schemas.microsoft.com/office/2006/relationships/activeXControlBinary" Target="activeX1535.bin"/></Relationships>
</file>

<file path=ppt/activeX/_rels/activeX1536.xml.rels><?xml version="1.0" encoding="UTF-8" standalone="yes"?>
<Relationships xmlns="http://schemas.openxmlformats.org/package/2006/relationships"><Relationship Id="rId1" Type="http://schemas.microsoft.com/office/2006/relationships/activeXControlBinary" Target="activeX1536.bin"/></Relationships>
</file>

<file path=ppt/activeX/_rels/activeX1537.xml.rels><?xml version="1.0" encoding="UTF-8" standalone="yes"?>
<Relationships xmlns="http://schemas.openxmlformats.org/package/2006/relationships"><Relationship Id="rId1" Type="http://schemas.microsoft.com/office/2006/relationships/activeXControlBinary" Target="activeX1537.bin"/></Relationships>
</file>

<file path=ppt/activeX/_rels/activeX1538.xml.rels><?xml version="1.0" encoding="UTF-8" standalone="yes"?>
<Relationships xmlns="http://schemas.openxmlformats.org/package/2006/relationships"><Relationship Id="rId1" Type="http://schemas.microsoft.com/office/2006/relationships/activeXControlBinary" Target="activeX1538.bin"/></Relationships>
</file>

<file path=ppt/activeX/_rels/activeX1539.xml.rels><?xml version="1.0" encoding="UTF-8" standalone="yes"?>
<Relationships xmlns="http://schemas.openxmlformats.org/package/2006/relationships"><Relationship Id="rId1" Type="http://schemas.microsoft.com/office/2006/relationships/activeXControlBinary" Target="activeX1539.bin"/></Relationships>
</file>

<file path=ppt/activeX/_rels/activeX154.xml.rels><?xml version="1.0" encoding="UTF-8" standalone="yes"?>
<Relationships xmlns="http://schemas.openxmlformats.org/package/2006/relationships"><Relationship Id="rId1" Type="http://schemas.microsoft.com/office/2006/relationships/activeXControlBinary" Target="activeX154.bin"/></Relationships>
</file>

<file path=ppt/activeX/_rels/activeX1540.xml.rels><?xml version="1.0" encoding="UTF-8" standalone="yes"?>
<Relationships xmlns="http://schemas.openxmlformats.org/package/2006/relationships"><Relationship Id="rId1" Type="http://schemas.microsoft.com/office/2006/relationships/activeXControlBinary" Target="activeX1540.bin"/></Relationships>
</file>

<file path=ppt/activeX/_rels/activeX1541.xml.rels><?xml version="1.0" encoding="UTF-8" standalone="yes"?>
<Relationships xmlns="http://schemas.openxmlformats.org/package/2006/relationships"><Relationship Id="rId1" Type="http://schemas.microsoft.com/office/2006/relationships/activeXControlBinary" Target="activeX1541.bin"/></Relationships>
</file>

<file path=ppt/activeX/_rels/activeX1542.xml.rels><?xml version="1.0" encoding="UTF-8" standalone="yes"?>
<Relationships xmlns="http://schemas.openxmlformats.org/package/2006/relationships"><Relationship Id="rId1" Type="http://schemas.microsoft.com/office/2006/relationships/activeXControlBinary" Target="activeX1542.bin"/></Relationships>
</file>

<file path=ppt/activeX/_rels/activeX1543.xml.rels><?xml version="1.0" encoding="UTF-8" standalone="yes"?>
<Relationships xmlns="http://schemas.openxmlformats.org/package/2006/relationships"><Relationship Id="rId1" Type="http://schemas.microsoft.com/office/2006/relationships/activeXControlBinary" Target="activeX1543.bin"/></Relationships>
</file>

<file path=ppt/activeX/_rels/activeX1544.xml.rels><?xml version="1.0" encoding="UTF-8" standalone="yes"?>
<Relationships xmlns="http://schemas.openxmlformats.org/package/2006/relationships"><Relationship Id="rId1" Type="http://schemas.microsoft.com/office/2006/relationships/activeXControlBinary" Target="activeX1544.bin"/></Relationships>
</file>

<file path=ppt/activeX/_rels/activeX1545.xml.rels><?xml version="1.0" encoding="UTF-8" standalone="yes"?>
<Relationships xmlns="http://schemas.openxmlformats.org/package/2006/relationships"><Relationship Id="rId1" Type="http://schemas.microsoft.com/office/2006/relationships/activeXControlBinary" Target="activeX1545.bin"/></Relationships>
</file>

<file path=ppt/activeX/_rels/activeX1546.xml.rels><?xml version="1.0" encoding="UTF-8" standalone="yes"?>
<Relationships xmlns="http://schemas.openxmlformats.org/package/2006/relationships"><Relationship Id="rId1" Type="http://schemas.microsoft.com/office/2006/relationships/activeXControlBinary" Target="activeX1546.bin"/></Relationships>
</file>

<file path=ppt/activeX/_rels/activeX1547.xml.rels><?xml version="1.0" encoding="UTF-8" standalone="yes"?>
<Relationships xmlns="http://schemas.openxmlformats.org/package/2006/relationships"><Relationship Id="rId1" Type="http://schemas.microsoft.com/office/2006/relationships/activeXControlBinary" Target="activeX1547.bin"/></Relationships>
</file>

<file path=ppt/activeX/_rels/activeX1548.xml.rels><?xml version="1.0" encoding="UTF-8" standalone="yes"?>
<Relationships xmlns="http://schemas.openxmlformats.org/package/2006/relationships"><Relationship Id="rId1" Type="http://schemas.microsoft.com/office/2006/relationships/activeXControlBinary" Target="activeX1548.bin"/></Relationships>
</file>

<file path=ppt/activeX/_rels/activeX1549.xml.rels><?xml version="1.0" encoding="UTF-8" standalone="yes"?>
<Relationships xmlns="http://schemas.openxmlformats.org/package/2006/relationships"><Relationship Id="rId1" Type="http://schemas.microsoft.com/office/2006/relationships/activeXControlBinary" Target="activeX1549.bin"/></Relationships>
</file>

<file path=ppt/activeX/_rels/activeX155.xml.rels><?xml version="1.0" encoding="UTF-8" standalone="yes"?>
<Relationships xmlns="http://schemas.openxmlformats.org/package/2006/relationships"><Relationship Id="rId1" Type="http://schemas.microsoft.com/office/2006/relationships/activeXControlBinary" Target="activeX155.bin"/></Relationships>
</file>

<file path=ppt/activeX/_rels/activeX1550.xml.rels><?xml version="1.0" encoding="UTF-8" standalone="yes"?>
<Relationships xmlns="http://schemas.openxmlformats.org/package/2006/relationships"><Relationship Id="rId1" Type="http://schemas.microsoft.com/office/2006/relationships/activeXControlBinary" Target="activeX1550.bin"/></Relationships>
</file>

<file path=ppt/activeX/_rels/activeX1551.xml.rels><?xml version="1.0" encoding="UTF-8" standalone="yes"?>
<Relationships xmlns="http://schemas.openxmlformats.org/package/2006/relationships"><Relationship Id="rId1" Type="http://schemas.microsoft.com/office/2006/relationships/activeXControlBinary" Target="activeX1551.bin"/></Relationships>
</file>

<file path=ppt/activeX/_rels/activeX1552.xml.rels><?xml version="1.0" encoding="UTF-8" standalone="yes"?>
<Relationships xmlns="http://schemas.openxmlformats.org/package/2006/relationships"><Relationship Id="rId1" Type="http://schemas.microsoft.com/office/2006/relationships/activeXControlBinary" Target="activeX1552.bin"/></Relationships>
</file>

<file path=ppt/activeX/_rels/activeX1553.xml.rels><?xml version="1.0" encoding="UTF-8" standalone="yes"?>
<Relationships xmlns="http://schemas.openxmlformats.org/package/2006/relationships"><Relationship Id="rId1" Type="http://schemas.microsoft.com/office/2006/relationships/activeXControlBinary" Target="activeX1553.bin"/></Relationships>
</file>

<file path=ppt/activeX/_rels/activeX1554.xml.rels><?xml version="1.0" encoding="UTF-8" standalone="yes"?>
<Relationships xmlns="http://schemas.openxmlformats.org/package/2006/relationships"><Relationship Id="rId1" Type="http://schemas.microsoft.com/office/2006/relationships/activeXControlBinary" Target="activeX1554.bin"/></Relationships>
</file>

<file path=ppt/activeX/_rels/activeX1555.xml.rels><?xml version="1.0" encoding="UTF-8" standalone="yes"?>
<Relationships xmlns="http://schemas.openxmlformats.org/package/2006/relationships"><Relationship Id="rId1" Type="http://schemas.microsoft.com/office/2006/relationships/activeXControlBinary" Target="activeX1555.bin"/></Relationships>
</file>

<file path=ppt/activeX/_rels/activeX1556.xml.rels><?xml version="1.0" encoding="UTF-8" standalone="yes"?>
<Relationships xmlns="http://schemas.openxmlformats.org/package/2006/relationships"><Relationship Id="rId1" Type="http://schemas.microsoft.com/office/2006/relationships/activeXControlBinary" Target="activeX1556.bin"/></Relationships>
</file>

<file path=ppt/activeX/_rels/activeX1557.xml.rels><?xml version="1.0" encoding="UTF-8" standalone="yes"?>
<Relationships xmlns="http://schemas.openxmlformats.org/package/2006/relationships"><Relationship Id="rId1" Type="http://schemas.microsoft.com/office/2006/relationships/activeXControlBinary" Target="activeX1557.bin"/></Relationships>
</file>

<file path=ppt/activeX/_rels/activeX1558.xml.rels><?xml version="1.0" encoding="UTF-8" standalone="yes"?>
<Relationships xmlns="http://schemas.openxmlformats.org/package/2006/relationships"><Relationship Id="rId1" Type="http://schemas.microsoft.com/office/2006/relationships/activeXControlBinary" Target="activeX1558.bin"/></Relationships>
</file>

<file path=ppt/activeX/_rels/activeX1559.xml.rels><?xml version="1.0" encoding="UTF-8" standalone="yes"?>
<Relationships xmlns="http://schemas.openxmlformats.org/package/2006/relationships"><Relationship Id="rId1" Type="http://schemas.microsoft.com/office/2006/relationships/activeXControlBinary" Target="activeX1559.bin"/></Relationships>
</file>

<file path=ppt/activeX/_rels/activeX156.xml.rels><?xml version="1.0" encoding="UTF-8" standalone="yes"?>
<Relationships xmlns="http://schemas.openxmlformats.org/package/2006/relationships"><Relationship Id="rId1" Type="http://schemas.microsoft.com/office/2006/relationships/activeXControlBinary" Target="activeX156.bin"/></Relationships>
</file>

<file path=ppt/activeX/_rels/activeX1560.xml.rels><?xml version="1.0" encoding="UTF-8" standalone="yes"?>
<Relationships xmlns="http://schemas.openxmlformats.org/package/2006/relationships"><Relationship Id="rId1" Type="http://schemas.microsoft.com/office/2006/relationships/activeXControlBinary" Target="activeX1560.bin"/></Relationships>
</file>

<file path=ppt/activeX/_rels/activeX1561.xml.rels><?xml version="1.0" encoding="UTF-8" standalone="yes"?>
<Relationships xmlns="http://schemas.openxmlformats.org/package/2006/relationships"><Relationship Id="rId1" Type="http://schemas.microsoft.com/office/2006/relationships/activeXControlBinary" Target="activeX1561.bin"/></Relationships>
</file>

<file path=ppt/activeX/_rels/activeX1562.xml.rels><?xml version="1.0" encoding="UTF-8" standalone="yes"?>
<Relationships xmlns="http://schemas.openxmlformats.org/package/2006/relationships"><Relationship Id="rId1" Type="http://schemas.microsoft.com/office/2006/relationships/activeXControlBinary" Target="activeX1562.bin"/></Relationships>
</file>

<file path=ppt/activeX/_rels/activeX1563.xml.rels><?xml version="1.0" encoding="UTF-8" standalone="yes"?>
<Relationships xmlns="http://schemas.openxmlformats.org/package/2006/relationships"><Relationship Id="rId1" Type="http://schemas.microsoft.com/office/2006/relationships/activeXControlBinary" Target="activeX1563.bin"/></Relationships>
</file>

<file path=ppt/activeX/_rels/activeX1564.xml.rels><?xml version="1.0" encoding="UTF-8" standalone="yes"?>
<Relationships xmlns="http://schemas.openxmlformats.org/package/2006/relationships"><Relationship Id="rId1" Type="http://schemas.microsoft.com/office/2006/relationships/activeXControlBinary" Target="activeX1564.bin"/></Relationships>
</file>

<file path=ppt/activeX/_rels/activeX1565.xml.rels><?xml version="1.0" encoding="UTF-8" standalone="yes"?>
<Relationships xmlns="http://schemas.openxmlformats.org/package/2006/relationships"><Relationship Id="rId1" Type="http://schemas.microsoft.com/office/2006/relationships/activeXControlBinary" Target="activeX1565.bin"/></Relationships>
</file>

<file path=ppt/activeX/_rels/activeX1566.xml.rels><?xml version="1.0" encoding="UTF-8" standalone="yes"?>
<Relationships xmlns="http://schemas.openxmlformats.org/package/2006/relationships"><Relationship Id="rId1" Type="http://schemas.microsoft.com/office/2006/relationships/activeXControlBinary" Target="activeX1566.bin"/></Relationships>
</file>

<file path=ppt/activeX/_rels/activeX1567.xml.rels><?xml version="1.0" encoding="UTF-8" standalone="yes"?>
<Relationships xmlns="http://schemas.openxmlformats.org/package/2006/relationships"><Relationship Id="rId1" Type="http://schemas.microsoft.com/office/2006/relationships/activeXControlBinary" Target="activeX1567.bin"/></Relationships>
</file>

<file path=ppt/activeX/_rels/activeX1568.xml.rels><?xml version="1.0" encoding="UTF-8" standalone="yes"?>
<Relationships xmlns="http://schemas.openxmlformats.org/package/2006/relationships"><Relationship Id="rId1" Type="http://schemas.microsoft.com/office/2006/relationships/activeXControlBinary" Target="activeX1568.bin"/></Relationships>
</file>

<file path=ppt/activeX/_rels/activeX1569.xml.rels><?xml version="1.0" encoding="UTF-8" standalone="yes"?>
<Relationships xmlns="http://schemas.openxmlformats.org/package/2006/relationships"><Relationship Id="rId1" Type="http://schemas.microsoft.com/office/2006/relationships/activeXControlBinary" Target="activeX1569.bin"/></Relationships>
</file>

<file path=ppt/activeX/_rels/activeX157.xml.rels><?xml version="1.0" encoding="UTF-8" standalone="yes"?>
<Relationships xmlns="http://schemas.openxmlformats.org/package/2006/relationships"><Relationship Id="rId1" Type="http://schemas.microsoft.com/office/2006/relationships/activeXControlBinary" Target="activeX157.bin"/></Relationships>
</file>

<file path=ppt/activeX/_rels/activeX1570.xml.rels><?xml version="1.0" encoding="UTF-8" standalone="yes"?>
<Relationships xmlns="http://schemas.openxmlformats.org/package/2006/relationships"><Relationship Id="rId1" Type="http://schemas.microsoft.com/office/2006/relationships/activeXControlBinary" Target="activeX1570.bin"/></Relationships>
</file>

<file path=ppt/activeX/_rels/activeX1571.xml.rels><?xml version="1.0" encoding="UTF-8" standalone="yes"?>
<Relationships xmlns="http://schemas.openxmlformats.org/package/2006/relationships"><Relationship Id="rId1" Type="http://schemas.microsoft.com/office/2006/relationships/activeXControlBinary" Target="activeX1571.bin"/></Relationships>
</file>

<file path=ppt/activeX/_rels/activeX1572.xml.rels><?xml version="1.0" encoding="UTF-8" standalone="yes"?>
<Relationships xmlns="http://schemas.openxmlformats.org/package/2006/relationships"><Relationship Id="rId1" Type="http://schemas.microsoft.com/office/2006/relationships/activeXControlBinary" Target="activeX1572.bin"/></Relationships>
</file>

<file path=ppt/activeX/_rels/activeX1573.xml.rels><?xml version="1.0" encoding="UTF-8" standalone="yes"?>
<Relationships xmlns="http://schemas.openxmlformats.org/package/2006/relationships"><Relationship Id="rId1" Type="http://schemas.microsoft.com/office/2006/relationships/activeXControlBinary" Target="activeX1573.bin"/></Relationships>
</file>

<file path=ppt/activeX/_rels/activeX1574.xml.rels><?xml version="1.0" encoding="UTF-8" standalone="yes"?>
<Relationships xmlns="http://schemas.openxmlformats.org/package/2006/relationships"><Relationship Id="rId1" Type="http://schemas.microsoft.com/office/2006/relationships/activeXControlBinary" Target="activeX1574.bin"/></Relationships>
</file>

<file path=ppt/activeX/_rels/activeX1575.xml.rels><?xml version="1.0" encoding="UTF-8" standalone="yes"?>
<Relationships xmlns="http://schemas.openxmlformats.org/package/2006/relationships"><Relationship Id="rId1" Type="http://schemas.microsoft.com/office/2006/relationships/activeXControlBinary" Target="activeX1575.bin"/></Relationships>
</file>

<file path=ppt/activeX/_rels/activeX1576.xml.rels><?xml version="1.0" encoding="UTF-8" standalone="yes"?>
<Relationships xmlns="http://schemas.openxmlformats.org/package/2006/relationships"><Relationship Id="rId1" Type="http://schemas.microsoft.com/office/2006/relationships/activeXControlBinary" Target="activeX1576.bin"/></Relationships>
</file>

<file path=ppt/activeX/_rels/activeX1577.xml.rels><?xml version="1.0" encoding="UTF-8" standalone="yes"?>
<Relationships xmlns="http://schemas.openxmlformats.org/package/2006/relationships"><Relationship Id="rId1" Type="http://schemas.microsoft.com/office/2006/relationships/activeXControlBinary" Target="activeX1577.bin"/></Relationships>
</file>

<file path=ppt/activeX/_rels/activeX1578.xml.rels><?xml version="1.0" encoding="UTF-8" standalone="yes"?>
<Relationships xmlns="http://schemas.openxmlformats.org/package/2006/relationships"><Relationship Id="rId1" Type="http://schemas.microsoft.com/office/2006/relationships/activeXControlBinary" Target="activeX1578.bin"/></Relationships>
</file>

<file path=ppt/activeX/_rels/activeX1579.xml.rels><?xml version="1.0" encoding="UTF-8" standalone="yes"?>
<Relationships xmlns="http://schemas.openxmlformats.org/package/2006/relationships"><Relationship Id="rId1" Type="http://schemas.microsoft.com/office/2006/relationships/activeXControlBinary" Target="activeX1579.bin"/></Relationships>
</file>

<file path=ppt/activeX/_rels/activeX158.xml.rels><?xml version="1.0" encoding="UTF-8" standalone="yes"?>
<Relationships xmlns="http://schemas.openxmlformats.org/package/2006/relationships"><Relationship Id="rId1" Type="http://schemas.microsoft.com/office/2006/relationships/activeXControlBinary" Target="activeX158.bin"/></Relationships>
</file>

<file path=ppt/activeX/_rels/activeX1580.xml.rels><?xml version="1.0" encoding="UTF-8" standalone="yes"?>
<Relationships xmlns="http://schemas.openxmlformats.org/package/2006/relationships"><Relationship Id="rId1" Type="http://schemas.microsoft.com/office/2006/relationships/activeXControlBinary" Target="activeX1580.bin"/></Relationships>
</file>

<file path=ppt/activeX/_rels/activeX1581.xml.rels><?xml version="1.0" encoding="UTF-8" standalone="yes"?>
<Relationships xmlns="http://schemas.openxmlformats.org/package/2006/relationships"><Relationship Id="rId1" Type="http://schemas.microsoft.com/office/2006/relationships/activeXControlBinary" Target="activeX1581.bin"/></Relationships>
</file>

<file path=ppt/activeX/_rels/activeX1582.xml.rels><?xml version="1.0" encoding="UTF-8" standalone="yes"?>
<Relationships xmlns="http://schemas.openxmlformats.org/package/2006/relationships"><Relationship Id="rId1" Type="http://schemas.microsoft.com/office/2006/relationships/activeXControlBinary" Target="activeX1582.bin"/></Relationships>
</file>

<file path=ppt/activeX/_rels/activeX1583.xml.rels><?xml version="1.0" encoding="UTF-8" standalone="yes"?>
<Relationships xmlns="http://schemas.openxmlformats.org/package/2006/relationships"><Relationship Id="rId1" Type="http://schemas.microsoft.com/office/2006/relationships/activeXControlBinary" Target="activeX1583.bin"/></Relationships>
</file>

<file path=ppt/activeX/_rels/activeX1584.xml.rels><?xml version="1.0" encoding="UTF-8" standalone="yes"?>
<Relationships xmlns="http://schemas.openxmlformats.org/package/2006/relationships"><Relationship Id="rId1" Type="http://schemas.microsoft.com/office/2006/relationships/activeXControlBinary" Target="activeX1584.bin"/></Relationships>
</file>

<file path=ppt/activeX/_rels/activeX1585.xml.rels><?xml version="1.0" encoding="UTF-8" standalone="yes"?>
<Relationships xmlns="http://schemas.openxmlformats.org/package/2006/relationships"><Relationship Id="rId1" Type="http://schemas.microsoft.com/office/2006/relationships/activeXControlBinary" Target="activeX1585.bin"/></Relationships>
</file>

<file path=ppt/activeX/_rels/activeX1586.xml.rels><?xml version="1.0" encoding="UTF-8" standalone="yes"?>
<Relationships xmlns="http://schemas.openxmlformats.org/package/2006/relationships"><Relationship Id="rId1" Type="http://schemas.microsoft.com/office/2006/relationships/activeXControlBinary" Target="activeX1586.bin"/></Relationships>
</file>

<file path=ppt/activeX/_rels/activeX1587.xml.rels><?xml version="1.0" encoding="UTF-8" standalone="yes"?>
<Relationships xmlns="http://schemas.openxmlformats.org/package/2006/relationships"><Relationship Id="rId1" Type="http://schemas.microsoft.com/office/2006/relationships/activeXControlBinary" Target="activeX1587.bin"/></Relationships>
</file>

<file path=ppt/activeX/_rels/activeX1588.xml.rels><?xml version="1.0" encoding="UTF-8" standalone="yes"?>
<Relationships xmlns="http://schemas.openxmlformats.org/package/2006/relationships"><Relationship Id="rId1" Type="http://schemas.microsoft.com/office/2006/relationships/activeXControlBinary" Target="activeX1588.bin"/></Relationships>
</file>

<file path=ppt/activeX/_rels/activeX1589.xml.rels><?xml version="1.0" encoding="UTF-8" standalone="yes"?>
<Relationships xmlns="http://schemas.openxmlformats.org/package/2006/relationships"><Relationship Id="rId1" Type="http://schemas.microsoft.com/office/2006/relationships/activeXControlBinary" Target="activeX1589.bin"/></Relationships>
</file>

<file path=ppt/activeX/_rels/activeX159.xml.rels><?xml version="1.0" encoding="UTF-8" standalone="yes"?>
<Relationships xmlns="http://schemas.openxmlformats.org/package/2006/relationships"><Relationship Id="rId1" Type="http://schemas.microsoft.com/office/2006/relationships/activeXControlBinary" Target="activeX159.bin"/></Relationships>
</file>

<file path=ppt/activeX/_rels/activeX1590.xml.rels><?xml version="1.0" encoding="UTF-8" standalone="yes"?>
<Relationships xmlns="http://schemas.openxmlformats.org/package/2006/relationships"><Relationship Id="rId1" Type="http://schemas.microsoft.com/office/2006/relationships/activeXControlBinary" Target="activeX1590.bin"/></Relationships>
</file>

<file path=ppt/activeX/_rels/activeX1591.xml.rels><?xml version="1.0" encoding="UTF-8" standalone="yes"?>
<Relationships xmlns="http://schemas.openxmlformats.org/package/2006/relationships"><Relationship Id="rId1" Type="http://schemas.microsoft.com/office/2006/relationships/activeXControlBinary" Target="activeX1591.bin"/></Relationships>
</file>

<file path=ppt/activeX/_rels/activeX1592.xml.rels><?xml version="1.0" encoding="UTF-8" standalone="yes"?>
<Relationships xmlns="http://schemas.openxmlformats.org/package/2006/relationships"><Relationship Id="rId1" Type="http://schemas.microsoft.com/office/2006/relationships/activeXControlBinary" Target="activeX1592.bin"/></Relationships>
</file>

<file path=ppt/activeX/_rels/activeX1593.xml.rels><?xml version="1.0" encoding="UTF-8" standalone="yes"?>
<Relationships xmlns="http://schemas.openxmlformats.org/package/2006/relationships"><Relationship Id="rId1" Type="http://schemas.microsoft.com/office/2006/relationships/activeXControlBinary" Target="activeX1593.bin"/></Relationships>
</file>

<file path=ppt/activeX/_rels/activeX1594.xml.rels><?xml version="1.0" encoding="UTF-8" standalone="yes"?>
<Relationships xmlns="http://schemas.openxmlformats.org/package/2006/relationships"><Relationship Id="rId1" Type="http://schemas.microsoft.com/office/2006/relationships/activeXControlBinary" Target="activeX1594.bin"/></Relationships>
</file>

<file path=ppt/activeX/_rels/activeX1595.xml.rels><?xml version="1.0" encoding="UTF-8" standalone="yes"?>
<Relationships xmlns="http://schemas.openxmlformats.org/package/2006/relationships"><Relationship Id="rId1" Type="http://schemas.microsoft.com/office/2006/relationships/activeXControlBinary" Target="activeX1595.bin"/></Relationships>
</file>

<file path=ppt/activeX/_rels/activeX1596.xml.rels><?xml version="1.0" encoding="UTF-8" standalone="yes"?>
<Relationships xmlns="http://schemas.openxmlformats.org/package/2006/relationships"><Relationship Id="rId1" Type="http://schemas.microsoft.com/office/2006/relationships/activeXControlBinary" Target="activeX1596.bin"/></Relationships>
</file>

<file path=ppt/activeX/_rels/activeX1597.xml.rels><?xml version="1.0" encoding="UTF-8" standalone="yes"?>
<Relationships xmlns="http://schemas.openxmlformats.org/package/2006/relationships"><Relationship Id="rId1" Type="http://schemas.microsoft.com/office/2006/relationships/activeXControlBinary" Target="activeX1597.bin"/></Relationships>
</file>

<file path=ppt/activeX/_rels/activeX1598.xml.rels><?xml version="1.0" encoding="UTF-8" standalone="yes"?>
<Relationships xmlns="http://schemas.openxmlformats.org/package/2006/relationships"><Relationship Id="rId1" Type="http://schemas.microsoft.com/office/2006/relationships/activeXControlBinary" Target="activeX1598.bin"/></Relationships>
</file>

<file path=ppt/activeX/_rels/activeX1599.xml.rels><?xml version="1.0" encoding="UTF-8" standalone="yes"?>
<Relationships xmlns="http://schemas.openxmlformats.org/package/2006/relationships"><Relationship Id="rId1" Type="http://schemas.microsoft.com/office/2006/relationships/activeXControlBinary" Target="activeX1599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60.xml.rels><?xml version="1.0" encoding="UTF-8" standalone="yes"?>
<Relationships xmlns="http://schemas.openxmlformats.org/package/2006/relationships"><Relationship Id="rId1" Type="http://schemas.microsoft.com/office/2006/relationships/activeXControlBinary" Target="activeX160.bin"/></Relationships>
</file>

<file path=ppt/activeX/_rels/activeX1600.xml.rels><?xml version="1.0" encoding="UTF-8" standalone="yes"?>
<Relationships xmlns="http://schemas.openxmlformats.org/package/2006/relationships"><Relationship Id="rId1" Type="http://schemas.microsoft.com/office/2006/relationships/activeXControlBinary" Target="activeX1600.bin"/></Relationships>
</file>

<file path=ppt/activeX/_rels/activeX1601.xml.rels><?xml version="1.0" encoding="UTF-8" standalone="yes"?>
<Relationships xmlns="http://schemas.openxmlformats.org/package/2006/relationships"><Relationship Id="rId1" Type="http://schemas.microsoft.com/office/2006/relationships/activeXControlBinary" Target="activeX1601.bin"/></Relationships>
</file>

<file path=ppt/activeX/_rels/activeX1602.xml.rels><?xml version="1.0" encoding="UTF-8" standalone="yes"?>
<Relationships xmlns="http://schemas.openxmlformats.org/package/2006/relationships"><Relationship Id="rId1" Type="http://schemas.microsoft.com/office/2006/relationships/activeXControlBinary" Target="activeX1602.bin"/></Relationships>
</file>

<file path=ppt/activeX/_rels/activeX1603.xml.rels><?xml version="1.0" encoding="UTF-8" standalone="yes"?>
<Relationships xmlns="http://schemas.openxmlformats.org/package/2006/relationships"><Relationship Id="rId1" Type="http://schemas.microsoft.com/office/2006/relationships/activeXControlBinary" Target="activeX1603.bin"/></Relationships>
</file>

<file path=ppt/activeX/_rels/activeX1604.xml.rels><?xml version="1.0" encoding="UTF-8" standalone="yes"?>
<Relationships xmlns="http://schemas.openxmlformats.org/package/2006/relationships"><Relationship Id="rId1" Type="http://schemas.microsoft.com/office/2006/relationships/activeXControlBinary" Target="activeX1604.bin"/></Relationships>
</file>

<file path=ppt/activeX/_rels/activeX1605.xml.rels><?xml version="1.0" encoding="UTF-8" standalone="yes"?>
<Relationships xmlns="http://schemas.openxmlformats.org/package/2006/relationships"><Relationship Id="rId1" Type="http://schemas.microsoft.com/office/2006/relationships/activeXControlBinary" Target="activeX1605.bin"/></Relationships>
</file>

<file path=ppt/activeX/_rels/activeX1606.xml.rels><?xml version="1.0" encoding="UTF-8" standalone="yes"?>
<Relationships xmlns="http://schemas.openxmlformats.org/package/2006/relationships"><Relationship Id="rId1" Type="http://schemas.microsoft.com/office/2006/relationships/activeXControlBinary" Target="activeX1606.bin"/></Relationships>
</file>

<file path=ppt/activeX/_rels/activeX1607.xml.rels><?xml version="1.0" encoding="UTF-8" standalone="yes"?>
<Relationships xmlns="http://schemas.openxmlformats.org/package/2006/relationships"><Relationship Id="rId1" Type="http://schemas.microsoft.com/office/2006/relationships/activeXControlBinary" Target="activeX1607.bin"/></Relationships>
</file>

<file path=ppt/activeX/_rels/activeX1608.xml.rels><?xml version="1.0" encoding="UTF-8" standalone="yes"?>
<Relationships xmlns="http://schemas.openxmlformats.org/package/2006/relationships"><Relationship Id="rId1" Type="http://schemas.microsoft.com/office/2006/relationships/activeXControlBinary" Target="activeX1608.bin"/></Relationships>
</file>

<file path=ppt/activeX/_rels/activeX1609.xml.rels><?xml version="1.0" encoding="UTF-8" standalone="yes"?>
<Relationships xmlns="http://schemas.openxmlformats.org/package/2006/relationships"><Relationship Id="rId1" Type="http://schemas.microsoft.com/office/2006/relationships/activeXControlBinary" Target="activeX1609.bin"/></Relationships>
</file>

<file path=ppt/activeX/_rels/activeX161.xml.rels><?xml version="1.0" encoding="UTF-8" standalone="yes"?>
<Relationships xmlns="http://schemas.openxmlformats.org/package/2006/relationships"><Relationship Id="rId1" Type="http://schemas.microsoft.com/office/2006/relationships/activeXControlBinary" Target="activeX161.bin"/></Relationships>
</file>

<file path=ppt/activeX/_rels/activeX1610.xml.rels><?xml version="1.0" encoding="UTF-8" standalone="yes"?>
<Relationships xmlns="http://schemas.openxmlformats.org/package/2006/relationships"><Relationship Id="rId1" Type="http://schemas.microsoft.com/office/2006/relationships/activeXControlBinary" Target="activeX1610.bin"/></Relationships>
</file>

<file path=ppt/activeX/_rels/activeX1611.xml.rels><?xml version="1.0" encoding="UTF-8" standalone="yes"?>
<Relationships xmlns="http://schemas.openxmlformats.org/package/2006/relationships"><Relationship Id="rId1" Type="http://schemas.microsoft.com/office/2006/relationships/activeXControlBinary" Target="activeX1611.bin"/></Relationships>
</file>

<file path=ppt/activeX/_rels/activeX1612.xml.rels><?xml version="1.0" encoding="UTF-8" standalone="yes"?>
<Relationships xmlns="http://schemas.openxmlformats.org/package/2006/relationships"><Relationship Id="rId1" Type="http://schemas.microsoft.com/office/2006/relationships/activeXControlBinary" Target="activeX1612.bin"/></Relationships>
</file>

<file path=ppt/activeX/_rels/activeX1613.xml.rels><?xml version="1.0" encoding="UTF-8" standalone="yes"?>
<Relationships xmlns="http://schemas.openxmlformats.org/package/2006/relationships"><Relationship Id="rId1" Type="http://schemas.microsoft.com/office/2006/relationships/activeXControlBinary" Target="activeX1613.bin"/></Relationships>
</file>

<file path=ppt/activeX/_rels/activeX1614.xml.rels><?xml version="1.0" encoding="UTF-8" standalone="yes"?>
<Relationships xmlns="http://schemas.openxmlformats.org/package/2006/relationships"><Relationship Id="rId1" Type="http://schemas.microsoft.com/office/2006/relationships/activeXControlBinary" Target="activeX1614.bin"/></Relationships>
</file>

<file path=ppt/activeX/_rels/activeX1615.xml.rels><?xml version="1.0" encoding="UTF-8" standalone="yes"?>
<Relationships xmlns="http://schemas.openxmlformats.org/package/2006/relationships"><Relationship Id="rId1" Type="http://schemas.microsoft.com/office/2006/relationships/activeXControlBinary" Target="activeX1615.bin"/></Relationships>
</file>

<file path=ppt/activeX/_rels/activeX1616.xml.rels><?xml version="1.0" encoding="UTF-8" standalone="yes"?>
<Relationships xmlns="http://schemas.openxmlformats.org/package/2006/relationships"><Relationship Id="rId1" Type="http://schemas.microsoft.com/office/2006/relationships/activeXControlBinary" Target="activeX1616.bin"/></Relationships>
</file>

<file path=ppt/activeX/_rels/activeX1617.xml.rels><?xml version="1.0" encoding="UTF-8" standalone="yes"?>
<Relationships xmlns="http://schemas.openxmlformats.org/package/2006/relationships"><Relationship Id="rId1" Type="http://schemas.microsoft.com/office/2006/relationships/activeXControlBinary" Target="activeX1617.bin"/></Relationships>
</file>

<file path=ppt/activeX/_rels/activeX1618.xml.rels><?xml version="1.0" encoding="UTF-8" standalone="yes"?>
<Relationships xmlns="http://schemas.openxmlformats.org/package/2006/relationships"><Relationship Id="rId1" Type="http://schemas.microsoft.com/office/2006/relationships/activeXControlBinary" Target="activeX1618.bin"/></Relationships>
</file>

<file path=ppt/activeX/_rels/activeX1619.xml.rels><?xml version="1.0" encoding="UTF-8" standalone="yes"?>
<Relationships xmlns="http://schemas.openxmlformats.org/package/2006/relationships"><Relationship Id="rId1" Type="http://schemas.microsoft.com/office/2006/relationships/activeXControlBinary" Target="activeX1619.bin"/></Relationships>
</file>

<file path=ppt/activeX/_rels/activeX162.xml.rels><?xml version="1.0" encoding="UTF-8" standalone="yes"?>
<Relationships xmlns="http://schemas.openxmlformats.org/package/2006/relationships"><Relationship Id="rId1" Type="http://schemas.microsoft.com/office/2006/relationships/activeXControlBinary" Target="activeX162.bin"/></Relationships>
</file>

<file path=ppt/activeX/_rels/activeX1620.xml.rels><?xml version="1.0" encoding="UTF-8" standalone="yes"?>
<Relationships xmlns="http://schemas.openxmlformats.org/package/2006/relationships"><Relationship Id="rId1" Type="http://schemas.microsoft.com/office/2006/relationships/activeXControlBinary" Target="activeX1620.bin"/></Relationships>
</file>

<file path=ppt/activeX/_rels/activeX1621.xml.rels><?xml version="1.0" encoding="UTF-8" standalone="yes"?>
<Relationships xmlns="http://schemas.openxmlformats.org/package/2006/relationships"><Relationship Id="rId1" Type="http://schemas.microsoft.com/office/2006/relationships/activeXControlBinary" Target="activeX1621.bin"/></Relationships>
</file>

<file path=ppt/activeX/_rels/activeX1622.xml.rels><?xml version="1.0" encoding="UTF-8" standalone="yes"?>
<Relationships xmlns="http://schemas.openxmlformats.org/package/2006/relationships"><Relationship Id="rId1" Type="http://schemas.microsoft.com/office/2006/relationships/activeXControlBinary" Target="activeX1622.bin"/></Relationships>
</file>

<file path=ppt/activeX/_rels/activeX1623.xml.rels><?xml version="1.0" encoding="UTF-8" standalone="yes"?>
<Relationships xmlns="http://schemas.openxmlformats.org/package/2006/relationships"><Relationship Id="rId1" Type="http://schemas.microsoft.com/office/2006/relationships/activeXControlBinary" Target="activeX1623.bin"/></Relationships>
</file>

<file path=ppt/activeX/_rels/activeX1624.xml.rels><?xml version="1.0" encoding="UTF-8" standalone="yes"?>
<Relationships xmlns="http://schemas.openxmlformats.org/package/2006/relationships"><Relationship Id="rId1" Type="http://schemas.microsoft.com/office/2006/relationships/activeXControlBinary" Target="activeX1624.bin"/></Relationships>
</file>

<file path=ppt/activeX/_rels/activeX1625.xml.rels><?xml version="1.0" encoding="UTF-8" standalone="yes"?>
<Relationships xmlns="http://schemas.openxmlformats.org/package/2006/relationships"><Relationship Id="rId1" Type="http://schemas.microsoft.com/office/2006/relationships/activeXControlBinary" Target="activeX1625.bin"/></Relationships>
</file>

<file path=ppt/activeX/_rels/activeX1626.xml.rels><?xml version="1.0" encoding="UTF-8" standalone="yes"?>
<Relationships xmlns="http://schemas.openxmlformats.org/package/2006/relationships"><Relationship Id="rId1" Type="http://schemas.microsoft.com/office/2006/relationships/activeXControlBinary" Target="activeX1626.bin"/></Relationships>
</file>

<file path=ppt/activeX/_rels/activeX1627.xml.rels><?xml version="1.0" encoding="UTF-8" standalone="yes"?>
<Relationships xmlns="http://schemas.openxmlformats.org/package/2006/relationships"><Relationship Id="rId1" Type="http://schemas.microsoft.com/office/2006/relationships/activeXControlBinary" Target="activeX1627.bin"/></Relationships>
</file>

<file path=ppt/activeX/_rels/activeX1628.xml.rels><?xml version="1.0" encoding="UTF-8" standalone="yes"?>
<Relationships xmlns="http://schemas.openxmlformats.org/package/2006/relationships"><Relationship Id="rId1" Type="http://schemas.microsoft.com/office/2006/relationships/activeXControlBinary" Target="activeX1628.bin"/></Relationships>
</file>

<file path=ppt/activeX/_rels/activeX1629.xml.rels><?xml version="1.0" encoding="UTF-8" standalone="yes"?>
<Relationships xmlns="http://schemas.openxmlformats.org/package/2006/relationships"><Relationship Id="rId1" Type="http://schemas.microsoft.com/office/2006/relationships/activeXControlBinary" Target="activeX1629.bin"/></Relationships>
</file>

<file path=ppt/activeX/_rels/activeX163.xml.rels><?xml version="1.0" encoding="UTF-8" standalone="yes"?>
<Relationships xmlns="http://schemas.openxmlformats.org/package/2006/relationships"><Relationship Id="rId1" Type="http://schemas.microsoft.com/office/2006/relationships/activeXControlBinary" Target="activeX163.bin"/></Relationships>
</file>

<file path=ppt/activeX/_rels/activeX1630.xml.rels><?xml version="1.0" encoding="UTF-8" standalone="yes"?>
<Relationships xmlns="http://schemas.openxmlformats.org/package/2006/relationships"><Relationship Id="rId1" Type="http://schemas.microsoft.com/office/2006/relationships/activeXControlBinary" Target="activeX1630.bin"/></Relationships>
</file>

<file path=ppt/activeX/_rels/activeX1631.xml.rels><?xml version="1.0" encoding="UTF-8" standalone="yes"?>
<Relationships xmlns="http://schemas.openxmlformats.org/package/2006/relationships"><Relationship Id="rId1" Type="http://schemas.microsoft.com/office/2006/relationships/activeXControlBinary" Target="activeX1631.bin"/></Relationships>
</file>

<file path=ppt/activeX/_rels/activeX1632.xml.rels><?xml version="1.0" encoding="UTF-8" standalone="yes"?>
<Relationships xmlns="http://schemas.openxmlformats.org/package/2006/relationships"><Relationship Id="rId1" Type="http://schemas.microsoft.com/office/2006/relationships/activeXControlBinary" Target="activeX1632.bin"/></Relationships>
</file>

<file path=ppt/activeX/_rels/activeX1633.xml.rels><?xml version="1.0" encoding="UTF-8" standalone="yes"?>
<Relationships xmlns="http://schemas.openxmlformats.org/package/2006/relationships"><Relationship Id="rId1" Type="http://schemas.microsoft.com/office/2006/relationships/activeXControlBinary" Target="activeX1633.bin"/></Relationships>
</file>

<file path=ppt/activeX/_rels/activeX1634.xml.rels><?xml version="1.0" encoding="UTF-8" standalone="yes"?>
<Relationships xmlns="http://schemas.openxmlformats.org/package/2006/relationships"><Relationship Id="rId1" Type="http://schemas.microsoft.com/office/2006/relationships/activeXControlBinary" Target="activeX1634.bin"/></Relationships>
</file>

<file path=ppt/activeX/_rels/activeX1635.xml.rels><?xml version="1.0" encoding="UTF-8" standalone="yes"?>
<Relationships xmlns="http://schemas.openxmlformats.org/package/2006/relationships"><Relationship Id="rId1" Type="http://schemas.microsoft.com/office/2006/relationships/activeXControlBinary" Target="activeX1635.bin"/></Relationships>
</file>

<file path=ppt/activeX/_rels/activeX1636.xml.rels><?xml version="1.0" encoding="UTF-8" standalone="yes"?>
<Relationships xmlns="http://schemas.openxmlformats.org/package/2006/relationships"><Relationship Id="rId1" Type="http://schemas.microsoft.com/office/2006/relationships/activeXControlBinary" Target="activeX1636.bin"/></Relationships>
</file>

<file path=ppt/activeX/_rels/activeX1637.xml.rels><?xml version="1.0" encoding="UTF-8" standalone="yes"?>
<Relationships xmlns="http://schemas.openxmlformats.org/package/2006/relationships"><Relationship Id="rId1" Type="http://schemas.microsoft.com/office/2006/relationships/activeXControlBinary" Target="activeX1637.bin"/></Relationships>
</file>

<file path=ppt/activeX/_rels/activeX1638.xml.rels><?xml version="1.0" encoding="UTF-8" standalone="yes"?>
<Relationships xmlns="http://schemas.openxmlformats.org/package/2006/relationships"><Relationship Id="rId1" Type="http://schemas.microsoft.com/office/2006/relationships/activeXControlBinary" Target="activeX1638.bin"/></Relationships>
</file>

<file path=ppt/activeX/_rels/activeX1639.xml.rels><?xml version="1.0" encoding="UTF-8" standalone="yes"?>
<Relationships xmlns="http://schemas.openxmlformats.org/package/2006/relationships"><Relationship Id="rId1" Type="http://schemas.microsoft.com/office/2006/relationships/activeXControlBinary" Target="activeX1639.bin"/></Relationships>
</file>

<file path=ppt/activeX/_rels/activeX164.xml.rels><?xml version="1.0" encoding="UTF-8" standalone="yes"?>
<Relationships xmlns="http://schemas.openxmlformats.org/package/2006/relationships"><Relationship Id="rId1" Type="http://schemas.microsoft.com/office/2006/relationships/activeXControlBinary" Target="activeX164.bin"/></Relationships>
</file>

<file path=ppt/activeX/_rels/activeX1640.xml.rels><?xml version="1.0" encoding="UTF-8" standalone="yes"?>
<Relationships xmlns="http://schemas.openxmlformats.org/package/2006/relationships"><Relationship Id="rId1" Type="http://schemas.microsoft.com/office/2006/relationships/activeXControlBinary" Target="activeX1640.bin"/></Relationships>
</file>

<file path=ppt/activeX/_rels/activeX1641.xml.rels><?xml version="1.0" encoding="UTF-8" standalone="yes"?>
<Relationships xmlns="http://schemas.openxmlformats.org/package/2006/relationships"><Relationship Id="rId1" Type="http://schemas.microsoft.com/office/2006/relationships/activeXControlBinary" Target="activeX1641.bin"/></Relationships>
</file>

<file path=ppt/activeX/_rels/activeX1642.xml.rels><?xml version="1.0" encoding="UTF-8" standalone="yes"?>
<Relationships xmlns="http://schemas.openxmlformats.org/package/2006/relationships"><Relationship Id="rId1" Type="http://schemas.microsoft.com/office/2006/relationships/activeXControlBinary" Target="activeX1642.bin"/></Relationships>
</file>

<file path=ppt/activeX/_rels/activeX1643.xml.rels><?xml version="1.0" encoding="UTF-8" standalone="yes"?>
<Relationships xmlns="http://schemas.openxmlformats.org/package/2006/relationships"><Relationship Id="rId1" Type="http://schemas.microsoft.com/office/2006/relationships/activeXControlBinary" Target="activeX1643.bin"/></Relationships>
</file>

<file path=ppt/activeX/_rels/activeX1644.xml.rels><?xml version="1.0" encoding="UTF-8" standalone="yes"?>
<Relationships xmlns="http://schemas.openxmlformats.org/package/2006/relationships"><Relationship Id="rId1" Type="http://schemas.microsoft.com/office/2006/relationships/activeXControlBinary" Target="activeX1644.bin"/></Relationships>
</file>

<file path=ppt/activeX/_rels/activeX1645.xml.rels><?xml version="1.0" encoding="UTF-8" standalone="yes"?>
<Relationships xmlns="http://schemas.openxmlformats.org/package/2006/relationships"><Relationship Id="rId1" Type="http://schemas.microsoft.com/office/2006/relationships/activeXControlBinary" Target="activeX1645.bin"/></Relationships>
</file>

<file path=ppt/activeX/_rels/activeX1646.xml.rels><?xml version="1.0" encoding="UTF-8" standalone="yes"?>
<Relationships xmlns="http://schemas.openxmlformats.org/package/2006/relationships"><Relationship Id="rId1" Type="http://schemas.microsoft.com/office/2006/relationships/activeXControlBinary" Target="activeX1646.bin"/></Relationships>
</file>

<file path=ppt/activeX/_rels/activeX1647.xml.rels><?xml version="1.0" encoding="UTF-8" standalone="yes"?>
<Relationships xmlns="http://schemas.openxmlformats.org/package/2006/relationships"><Relationship Id="rId1" Type="http://schemas.microsoft.com/office/2006/relationships/activeXControlBinary" Target="activeX1647.bin"/></Relationships>
</file>

<file path=ppt/activeX/_rels/activeX1648.xml.rels><?xml version="1.0" encoding="UTF-8" standalone="yes"?>
<Relationships xmlns="http://schemas.openxmlformats.org/package/2006/relationships"><Relationship Id="rId1" Type="http://schemas.microsoft.com/office/2006/relationships/activeXControlBinary" Target="activeX1648.bin"/></Relationships>
</file>

<file path=ppt/activeX/_rels/activeX1649.xml.rels><?xml version="1.0" encoding="UTF-8" standalone="yes"?>
<Relationships xmlns="http://schemas.openxmlformats.org/package/2006/relationships"><Relationship Id="rId1" Type="http://schemas.microsoft.com/office/2006/relationships/activeXControlBinary" Target="activeX1649.bin"/></Relationships>
</file>

<file path=ppt/activeX/_rels/activeX165.xml.rels><?xml version="1.0" encoding="UTF-8" standalone="yes"?>
<Relationships xmlns="http://schemas.openxmlformats.org/package/2006/relationships"><Relationship Id="rId1" Type="http://schemas.microsoft.com/office/2006/relationships/activeXControlBinary" Target="activeX165.bin"/></Relationships>
</file>

<file path=ppt/activeX/_rels/activeX1650.xml.rels><?xml version="1.0" encoding="UTF-8" standalone="yes"?>
<Relationships xmlns="http://schemas.openxmlformats.org/package/2006/relationships"><Relationship Id="rId1" Type="http://schemas.microsoft.com/office/2006/relationships/activeXControlBinary" Target="activeX1650.bin"/></Relationships>
</file>

<file path=ppt/activeX/_rels/activeX1651.xml.rels><?xml version="1.0" encoding="UTF-8" standalone="yes"?>
<Relationships xmlns="http://schemas.openxmlformats.org/package/2006/relationships"><Relationship Id="rId1" Type="http://schemas.microsoft.com/office/2006/relationships/activeXControlBinary" Target="activeX1651.bin"/></Relationships>
</file>

<file path=ppt/activeX/_rels/activeX1652.xml.rels><?xml version="1.0" encoding="UTF-8" standalone="yes"?>
<Relationships xmlns="http://schemas.openxmlformats.org/package/2006/relationships"><Relationship Id="rId1" Type="http://schemas.microsoft.com/office/2006/relationships/activeXControlBinary" Target="activeX1652.bin"/></Relationships>
</file>

<file path=ppt/activeX/_rels/activeX1653.xml.rels><?xml version="1.0" encoding="UTF-8" standalone="yes"?>
<Relationships xmlns="http://schemas.openxmlformats.org/package/2006/relationships"><Relationship Id="rId1" Type="http://schemas.microsoft.com/office/2006/relationships/activeXControlBinary" Target="activeX1653.bin"/></Relationships>
</file>

<file path=ppt/activeX/_rels/activeX1654.xml.rels><?xml version="1.0" encoding="UTF-8" standalone="yes"?>
<Relationships xmlns="http://schemas.openxmlformats.org/package/2006/relationships"><Relationship Id="rId1" Type="http://schemas.microsoft.com/office/2006/relationships/activeXControlBinary" Target="activeX1654.bin"/></Relationships>
</file>

<file path=ppt/activeX/_rels/activeX1655.xml.rels><?xml version="1.0" encoding="UTF-8" standalone="yes"?>
<Relationships xmlns="http://schemas.openxmlformats.org/package/2006/relationships"><Relationship Id="rId1" Type="http://schemas.microsoft.com/office/2006/relationships/activeXControlBinary" Target="activeX1655.bin"/></Relationships>
</file>

<file path=ppt/activeX/_rels/activeX1656.xml.rels><?xml version="1.0" encoding="UTF-8" standalone="yes"?>
<Relationships xmlns="http://schemas.openxmlformats.org/package/2006/relationships"><Relationship Id="rId1" Type="http://schemas.microsoft.com/office/2006/relationships/activeXControlBinary" Target="activeX1656.bin"/></Relationships>
</file>

<file path=ppt/activeX/_rels/activeX1657.xml.rels><?xml version="1.0" encoding="UTF-8" standalone="yes"?>
<Relationships xmlns="http://schemas.openxmlformats.org/package/2006/relationships"><Relationship Id="rId1" Type="http://schemas.microsoft.com/office/2006/relationships/activeXControlBinary" Target="activeX1657.bin"/></Relationships>
</file>

<file path=ppt/activeX/_rels/activeX1658.xml.rels><?xml version="1.0" encoding="UTF-8" standalone="yes"?>
<Relationships xmlns="http://schemas.openxmlformats.org/package/2006/relationships"><Relationship Id="rId1" Type="http://schemas.microsoft.com/office/2006/relationships/activeXControlBinary" Target="activeX1658.bin"/></Relationships>
</file>

<file path=ppt/activeX/_rels/activeX1659.xml.rels><?xml version="1.0" encoding="UTF-8" standalone="yes"?>
<Relationships xmlns="http://schemas.openxmlformats.org/package/2006/relationships"><Relationship Id="rId1" Type="http://schemas.microsoft.com/office/2006/relationships/activeXControlBinary" Target="activeX1659.bin"/></Relationships>
</file>

<file path=ppt/activeX/_rels/activeX166.xml.rels><?xml version="1.0" encoding="UTF-8" standalone="yes"?>
<Relationships xmlns="http://schemas.openxmlformats.org/package/2006/relationships"><Relationship Id="rId1" Type="http://schemas.microsoft.com/office/2006/relationships/activeXControlBinary" Target="activeX166.bin"/></Relationships>
</file>

<file path=ppt/activeX/_rels/activeX1660.xml.rels><?xml version="1.0" encoding="UTF-8" standalone="yes"?>
<Relationships xmlns="http://schemas.openxmlformats.org/package/2006/relationships"><Relationship Id="rId1" Type="http://schemas.microsoft.com/office/2006/relationships/activeXControlBinary" Target="activeX1660.bin"/></Relationships>
</file>

<file path=ppt/activeX/_rels/activeX1661.xml.rels><?xml version="1.0" encoding="UTF-8" standalone="yes"?>
<Relationships xmlns="http://schemas.openxmlformats.org/package/2006/relationships"><Relationship Id="rId1" Type="http://schemas.microsoft.com/office/2006/relationships/activeXControlBinary" Target="activeX1661.bin"/></Relationships>
</file>

<file path=ppt/activeX/_rels/activeX167.xml.rels><?xml version="1.0" encoding="UTF-8" standalone="yes"?>
<Relationships xmlns="http://schemas.openxmlformats.org/package/2006/relationships"><Relationship Id="rId1" Type="http://schemas.microsoft.com/office/2006/relationships/activeXControlBinary" Target="activeX167.bin"/></Relationships>
</file>

<file path=ppt/activeX/_rels/activeX168.xml.rels><?xml version="1.0" encoding="UTF-8" standalone="yes"?>
<Relationships xmlns="http://schemas.openxmlformats.org/package/2006/relationships"><Relationship Id="rId1" Type="http://schemas.microsoft.com/office/2006/relationships/activeXControlBinary" Target="activeX168.bin"/></Relationships>
</file>

<file path=ppt/activeX/_rels/activeX169.xml.rels><?xml version="1.0" encoding="UTF-8" standalone="yes"?>
<Relationships xmlns="http://schemas.openxmlformats.org/package/2006/relationships"><Relationship Id="rId1" Type="http://schemas.microsoft.com/office/2006/relationships/activeXControlBinary" Target="activeX169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70.xml.rels><?xml version="1.0" encoding="UTF-8" standalone="yes"?>
<Relationships xmlns="http://schemas.openxmlformats.org/package/2006/relationships"><Relationship Id="rId1" Type="http://schemas.microsoft.com/office/2006/relationships/activeXControlBinary" Target="activeX170.bin"/></Relationships>
</file>

<file path=ppt/activeX/_rels/activeX171.xml.rels><?xml version="1.0" encoding="UTF-8" standalone="yes"?>
<Relationships xmlns="http://schemas.openxmlformats.org/package/2006/relationships"><Relationship Id="rId1" Type="http://schemas.microsoft.com/office/2006/relationships/activeXControlBinary" Target="activeX171.bin"/></Relationships>
</file>

<file path=ppt/activeX/_rels/activeX172.xml.rels><?xml version="1.0" encoding="UTF-8" standalone="yes"?>
<Relationships xmlns="http://schemas.openxmlformats.org/package/2006/relationships"><Relationship Id="rId1" Type="http://schemas.microsoft.com/office/2006/relationships/activeXControlBinary" Target="activeX172.bin"/></Relationships>
</file>

<file path=ppt/activeX/_rels/activeX173.xml.rels><?xml version="1.0" encoding="UTF-8" standalone="yes"?>
<Relationships xmlns="http://schemas.openxmlformats.org/package/2006/relationships"><Relationship Id="rId1" Type="http://schemas.microsoft.com/office/2006/relationships/activeXControlBinary" Target="activeX173.bin"/></Relationships>
</file>

<file path=ppt/activeX/_rels/activeX174.xml.rels><?xml version="1.0" encoding="UTF-8" standalone="yes"?>
<Relationships xmlns="http://schemas.openxmlformats.org/package/2006/relationships"><Relationship Id="rId1" Type="http://schemas.microsoft.com/office/2006/relationships/activeXControlBinary" Target="activeX174.bin"/></Relationships>
</file>

<file path=ppt/activeX/_rels/activeX175.xml.rels><?xml version="1.0" encoding="UTF-8" standalone="yes"?>
<Relationships xmlns="http://schemas.openxmlformats.org/package/2006/relationships"><Relationship Id="rId1" Type="http://schemas.microsoft.com/office/2006/relationships/activeXControlBinary" Target="activeX175.bin"/></Relationships>
</file>

<file path=ppt/activeX/_rels/activeX176.xml.rels><?xml version="1.0" encoding="UTF-8" standalone="yes"?>
<Relationships xmlns="http://schemas.openxmlformats.org/package/2006/relationships"><Relationship Id="rId1" Type="http://schemas.microsoft.com/office/2006/relationships/activeXControlBinary" Target="activeX176.bin"/></Relationships>
</file>

<file path=ppt/activeX/_rels/activeX177.xml.rels><?xml version="1.0" encoding="UTF-8" standalone="yes"?>
<Relationships xmlns="http://schemas.openxmlformats.org/package/2006/relationships"><Relationship Id="rId1" Type="http://schemas.microsoft.com/office/2006/relationships/activeXControlBinary" Target="activeX177.bin"/></Relationships>
</file>

<file path=ppt/activeX/_rels/activeX178.xml.rels><?xml version="1.0" encoding="UTF-8" standalone="yes"?>
<Relationships xmlns="http://schemas.openxmlformats.org/package/2006/relationships"><Relationship Id="rId1" Type="http://schemas.microsoft.com/office/2006/relationships/activeXControlBinary" Target="activeX178.bin"/></Relationships>
</file>

<file path=ppt/activeX/_rels/activeX179.xml.rels><?xml version="1.0" encoding="UTF-8" standalone="yes"?>
<Relationships xmlns="http://schemas.openxmlformats.org/package/2006/relationships"><Relationship Id="rId1" Type="http://schemas.microsoft.com/office/2006/relationships/activeXControlBinary" Target="activeX179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80.xml.rels><?xml version="1.0" encoding="UTF-8" standalone="yes"?>
<Relationships xmlns="http://schemas.openxmlformats.org/package/2006/relationships"><Relationship Id="rId1" Type="http://schemas.microsoft.com/office/2006/relationships/activeXControlBinary" Target="activeX180.bin"/></Relationships>
</file>

<file path=ppt/activeX/_rels/activeX181.xml.rels><?xml version="1.0" encoding="UTF-8" standalone="yes"?>
<Relationships xmlns="http://schemas.openxmlformats.org/package/2006/relationships"><Relationship Id="rId1" Type="http://schemas.microsoft.com/office/2006/relationships/activeXControlBinary" Target="activeX181.bin"/></Relationships>
</file>

<file path=ppt/activeX/_rels/activeX182.xml.rels><?xml version="1.0" encoding="UTF-8" standalone="yes"?>
<Relationships xmlns="http://schemas.openxmlformats.org/package/2006/relationships"><Relationship Id="rId1" Type="http://schemas.microsoft.com/office/2006/relationships/activeXControlBinary" Target="activeX182.bin"/></Relationships>
</file>

<file path=ppt/activeX/_rels/activeX183.xml.rels><?xml version="1.0" encoding="UTF-8" standalone="yes"?>
<Relationships xmlns="http://schemas.openxmlformats.org/package/2006/relationships"><Relationship Id="rId1" Type="http://schemas.microsoft.com/office/2006/relationships/activeXControlBinary" Target="activeX183.bin"/></Relationships>
</file>

<file path=ppt/activeX/_rels/activeX184.xml.rels><?xml version="1.0" encoding="UTF-8" standalone="yes"?>
<Relationships xmlns="http://schemas.openxmlformats.org/package/2006/relationships"><Relationship Id="rId1" Type="http://schemas.microsoft.com/office/2006/relationships/activeXControlBinary" Target="activeX184.bin"/></Relationships>
</file>

<file path=ppt/activeX/_rels/activeX185.xml.rels><?xml version="1.0" encoding="UTF-8" standalone="yes"?>
<Relationships xmlns="http://schemas.openxmlformats.org/package/2006/relationships"><Relationship Id="rId1" Type="http://schemas.microsoft.com/office/2006/relationships/activeXControlBinary" Target="activeX185.bin"/></Relationships>
</file>

<file path=ppt/activeX/_rels/activeX186.xml.rels><?xml version="1.0" encoding="UTF-8" standalone="yes"?>
<Relationships xmlns="http://schemas.openxmlformats.org/package/2006/relationships"><Relationship Id="rId1" Type="http://schemas.microsoft.com/office/2006/relationships/activeXControlBinary" Target="activeX186.bin"/></Relationships>
</file>

<file path=ppt/activeX/_rels/activeX187.xml.rels><?xml version="1.0" encoding="UTF-8" standalone="yes"?>
<Relationships xmlns="http://schemas.openxmlformats.org/package/2006/relationships"><Relationship Id="rId1" Type="http://schemas.microsoft.com/office/2006/relationships/activeXControlBinary" Target="activeX187.bin"/></Relationships>
</file>

<file path=ppt/activeX/_rels/activeX188.xml.rels><?xml version="1.0" encoding="UTF-8" standalone="yes"?>
<Relationships xmlns="http://schemas.openxmlformats.org/package/2006/relationships"><Relationship Id="rId1" Type="http://schemas.microsoft.com/office/2006/relationships/activeXControlBinary" Target="activeX188.bin"/></Relationships>
</file>

<file path=ppt/activeX/_rels/activeX189.xml.rels><?xml version="1.0" encoding="UTF-8" standalone="yes"?>
<Relationships xmlns="http://schemas.openxmlformats.org/package/2006/relationships"><Relationship Id="rId1" Type="http://schemas.microsoft.com/office/2006/relationships/activeXControlBinary" Target="activeX189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190.xml.rels><?xml version="1.0" encoding="UTF-8" standalone="yes"?>
<Relationships xmlns="http://schemas.openxmlformats.org/package/2006/relationships"><Relationship Id="rId1" Type="http://schemas.microsoft.com/office/2006/relationships/activeXControlBinary" Target="activeX190.bin"/></Relationships>
</file>

<file path=ppt/activeX/_rels/activeX191.xml.rels><?xml version="1.0" encoding="UTF-8" standalone="yes"?>
<Relationships xmlns="http://schemas.openxmlformats.org/package/2006/relationships"><Relationship Id="rId1" Type="http://schemas.microsoft.com/office/2006/relationships/activeXControlBinary" Target="activeX191.bin"/></Relationships>
</file>

<file path=ppt/activeX/_rels/activeX192.xml.rels><?xml version="1.0" encoding="UTF-8" standalone="yes"?>
<Relationships xmlns="http://schemas.openxmlformats.org/package/2006/relationships"><Relationship Id="rId1" Type="http://schemas.microsoft.com/office/2006/relationships/activeXControlBinary" Target="activeX192.bin"/></Relationships>
</file>

<file path=ppt/activeX/_rels/activeX193.xml.rels><?xml version="1.0" encoding="UTF-8" standalone="yes"?>
<Relationships xmlns="http://schemas.openxmlformats.org/package/2006/relationships"><Relationship Id="rId1" Type="http://schemas.microsoft.com/office/2006/relationships/activeXControlBinary" Target="activeX193.bin"/></Relationships>
</file>

<file path=ppt/activeX/_rels/activeX194.xml.rels><?xml version="1.0" encoding="UTF-8" standalone="yes"?>
<Relationships xmlns="http://schemas.openxmlformats.org/package/2006/relationships"><Relationship Id="rId1" Type="http://schemas.microsoft.com/office/2006/relationships/activeXControlBinary" Target="activeX194.bin"/></Relationships>
</file>

<file path=ppt/activeX/_rels/activeX195.xml.rels><?xml version="1.0" encoding="UTF-8" standalone="yes"?>
<Relationships xmlns="http://schemas.openxmlformats.org/package/2006/relationships"><Relationship Id="rId1" Type="http://schemas.microsoft.com/office/2006/relationships/activeXControlBinary" Target="activeX195.bin"/></Relationships>
</file>

<file path=ppt/activeX/_rels/activeX196.xml.rels><?xml version="1.0" encoding="UTF-8" standalone="yes"?>
<Relationships xmlns="http://schemas.openxmlformats.org/package/2006/relationships"><Relationship Id="rId1" Type="http://schemas.microsoft.com/office/2006/relationships/activeXControlBinary" Target="activeX196.bin"/></Relationships>
</file>

<file path=ppt/activeX/_rels/activeX197.xml.rels><?xml version="1.0" encoding="UTF-8" standalone="yes"?>
<Relationships xmlns="http://schemas.openxmlformats.org/package/2006/relationships"><Relationship Id="rId1" Type="http://schemas.microsoft.com/office/2006/relationships/activeXControlBinary" Target="activeX197.bin"/></Relationships>
</file>

<file path=ppt/activeX/_rels/activeX198.xml.rels><?xml version="1.0" encoding="UTF-8" standalone="yes"?>
<Relationships xmlns="http://schemas.openxmlformats.org/package/2006/relationships"><Relationship Id="rId1" Type="http://schemas.microsoft.com/office/2006/relationships/activeXControlBinary" Target="activeX198.bin"/></Relationships>
</file>

<file path=ppt/activeX/_rels/activeX199.xml.rels><?xml version="1.0" encoding="UTF-8" standalone="yes"?>
<Relationships xmlns="http://schemas.openxmlformats.org/package/2006/relationships"><Relationship Id="rId1" Type="http://schemas.microsoft.com/office/2006/relationships/activeXControlBinary" Target="activeX19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00.xml.rels><?xml version="1.0" encoding="UTF-8" standalone="yes"?>
<Relationships xmlns="http://schemas.openxmlformats.org/package/2006/relationships"><Relationship Id="rId1" Type="http://schemas.microsoft.com/office/2006/relationships/activeXControlBinary" Target="activeX200.bin"/></Relationships>
</file>

<file path=ppt/activeX/_rels/activeX201.xml.rels><?xml version="1.0" encoding="UTF-8" standalone="yes"?>
<Relationships xmlns="http://schemas.openxmlformats.org/package/2006/relationships"><Relationship Id="rId1" Type="http://schemas.microsoft.com/office/2006/relationships/activeXControlBinary" Target="activeX201.bin"/></Relationships>
</file>

<file path=ppt/activeX/_rels/activeX202.xml.rels><?xml version="1.0" encoding="UTF-8" standalone="yes"?>
<Relationships xmlns="http://schemas.openxmlformats.org/package/2006/relationships"><Relationship Id="rId1" Type="http://schemas.microsoft.com/office/2006/relationships/activeXControlBinary" Target="activeX202.bin"/></Relationships>
</file>

<file path=ppt/activeX/_rels/activeX203.xml.rels><?xml version="1.0" encoding="UTF-8" standalone="yes"?>
<Relationships xmlns="http://schemas.openxmlformats.org/package/2006/relationships"><Relationship Id="rId1" Type="http://schemas.microsoft.com/office/2006/relationships/activeXControlBinary" Target="activeX203.bin"/></Relationships>
</file>

<file path=ppt/activeX/_rels/activeX204.xml.rels><?xml version="1.0" encoding="UTF-8" standalone="yes"?>
<Relationships xmlns="http://schemas.openxmlformats.org/package/2006/relationships"><Relationship Id="rId1" Type="http://schemas.microsoft.com/office/2006/relationships/activeXControlBinary" Target="activeX204.bin"/></Relationships>
</file>

<file path=ppt/activeX/_rels/activeX205.xml.rels><?xml version="1.0" encoding="UTF-8" standalone="yes"?>
<Relationships xmlns="http://schemas.openxmlformats.org/package/2006/relationships"><Relationship Id="rId1" Type="http://schemas.microsoft.com/office/2006/relationships/activeXControlBinary" Target="activeX205.bin"/></Relationships>
</file>

<file path=ppt/activeX/_rels/activeX206.xml.rels><?xml version="1.0" encoding="UTF-8" standalone="yes"?>
<Relationships xmlns="http://schemas.openxmlformats.org/package/2006/relationships"><Relationship Id="rId1" Type="http://schemas.microsoft.com/office/2006/relationships/activeXControlBinary" Target="activeX206.bin"/></Relationships>
</file>

<file path=ppt/activeX/_rels/activeX207.xml.rels><?xml version="1.0" encoding="UTF-8" standalone="yes"?>
<Relationships xmlns="http://schemas.openxmlformats.org/package/2006/relationships"><Relationship Id="rId1" Type="http://schemas.microsoft.com/office/2006/relationships/activeXControlBinary" Target="activeX207.bin"/></Relationships>
</file>

<file path=ppt/activeX/_rels/activeX208.xml.rels><?xml version="1.0" encoding="UTF-8" standalone="yes"?>
<Relationships xmlns="http://schemas.openxmlformats.org/package/2006/relationships"><Relationship Id="rId1" Type="http://schemas.microsoft.com/office/2006/relationships/activeXControlBinary" Target="activeX208.bin"/></Relationships>
</file>

<file path=ppt/activeX/_rels/activeX209.xml.rels><?xml version="1.0" encoding="UTF-8" standalone="yes"?>
<Relationships xmlns="http://schemas.openxmlformats.org/package/2006/relationships"><Relationship Id="rId1" Type="http://schemas.microsoft.com/office/2006/relationships/activeXControlBinary" Target="activeX209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10.xml.rels><?xml version="1.0" encoding="UTF-8" standalone="yes"?>
<Relationships xmlns="http://schemas.openxmlformats.org/package/2006/relationships"><Relationship Id="rId1" Type="http://schemas.microsoft.com/office/2006/relationships/activeXControlBinary" Target="activeX210.bin"/></Relationships>
</file>

<file path=ppt/activeX/_rels/activeX211.xml.rels><?xml version="1.0" encoding="UTF-8" standalone="yes"?>
<Relationships xmlns="http://schemas.openxmlformats.org/package/2006/relationships"><Relationship Id="rId1" Type="http://schemas.microsoft.com/office/2006/relationships/activeXControlBinary" Target="activeX211.bin"/></Relationships>
</file>

<file path=ppt/activeX/_rels/activeX212.xml.rels><?xml version="1.0" encoding="UTF-8" standalone="yes"?>
<Relationships xmlns="http://schemas.openxmlformats.org/package/2006/relationships"><Relationship Id="rId1" Type="http://schemas.microsoft.com/office/2006/relationships/activeXControlBinary" Target="activeX212.bin"/></Relationships>
</file>

<file path=ppt/activeX/_rels/activeX213.xml.rels><?xml version="1.0" encoding="UTF-8" standalone="yes"?>
<Relationships xmlns="http://schemas.openxmlformats.org/package/2006/relationships"><Relationship Id="rId1" Type="http://schemas.microsoft.com/office/2006/relationships/activeXControlBinary" Target="activeX213.bin"/></Relationships>
</file>

<file path=ppt/activeX/_rels/activeX214.xml.rels><?xml version="1.0" encoding="UTF-8" standalone="yes"?>
<Relationships xmlns="http://schemas.openxmlformats.org/package/2006/relationships"><Relationship Id="rId1" Type="http://schemas.microsoft.com/office/2006/relationships/activeXControlBinary" Target="activeX214.bin"/></Relationships>
</file>

<file path=ppt/activeX/_rels/activeX215.xml.rels><?xml version="1.0" encoding="UTF-8" standalone="yes"?>
<Relationships xmlns="http://schemas.openxmlformats.org/package/2006/relationships"><Relationship Id="rId1" Type="http://schemas.microsoft.com/office/2006/relationships/activeXControlBinary" Target="activeX215.bin"/></Relationships>
</file>

<file path=ppt/activeX/_rels/activeX216.xml.rels><?xml version="1.0" encoding="UTF-8" standalone="yes"?>
<Relationships xmlns="http://schemas.openxmlformats.org/package/2006/relationships"><Relationship Id="rId1" Type="http://schemas.microsoft.com/office/2006/relationships/activeXControlBinary" Target="activeX216.bin"/></Relationships>
</file>

<file path=ppt/activeX/_rels/activeX217.xml.rels><?xml version="1.0" encoding="UTF-8" standalone="yes"?>
<Relationships xmlns="http://schemas.openxmlformats.org/package/2006/relationships"><Relationship Id="rId1" Type="http://schemas.microsoft.com/office/2006/relationships/activeXControlBinary" Target="activeX217.bin"/></Relationships>
</file>

<file path=ppt/activeX/_rels/activeX218.xml.rels><?xml version="1.0" encoding="UTF-8" standalone="yes"?>
<Relationships xmlns="http://schemas.openxmlformats.org/package/2006/relationships"><Relationship Id="rId1" Type="http://schemas.microsoft.com/office/2006/relationships/activeXControlBinary" Target="activeX218.bin"/></Relationships>
</file>

<file path=ppt/activeX/_rels/activeX219.xml.rels><?xml version="1.0" encoding="UTF-8" standalone="yes"?>
<Relationships xmlns="http://schemas.openxmlformats.org/package/2006/relationships"><Relationship Id="rId1" Type="http://schemas.microsoft.com/office/2006/relationships/activeXControlBinary" Target="activeX219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20.xml.rels><?xml version="1.0" encoding="UTF-8" standalone="yes"?>
<Relationships xmlns="http://schemas.openxmlformats.org/package/2006/relationships"><Relationship Id="rId1" Type="http://schemas.microsoft.com/office/2006/relationships/activeXControlBinary" Target="activeX220.bin"/></Relationships>
</file>

<file path=ppt/activeX/_rels/activeX221.xml.rels><?xml version="1.0" encoding="UTF-8" standalone="yes"?>
<Relationships xmlns="http://schemas.openxmlformats.org/package/2006/relationships"><Relationship Id="rId1" Type="http://schemas.microsoft.com/office/2006/relationships/activeXControlBinary" Target="activeX221.bin"/></Relationships>
</file>

<file path=ppt/activeX/_rels/activeX222.xml.rels><?xml version="1.0" encoding="UTF-8" standalone="yes"?>
<Relationships xmlns="http://schemas.openxmlformats.org/package/2006/relationships"><Relationship Id="rId1" Type="http://schemas.microsoft.com/office/2006/relationships/activeXControlBinary" Target="activeX222.bin"/></Relationships>
</file>

<file path=ppt/activeX/_rels/activeX223.xml.rels><?xml version="1.0" encoding="UTF-8" standalone="yes"?>
<Relationships xmlns="http://schemas.openxmlformats.org/package/2006/relationships"><Relationship Id="rId1" Type="http://schemas.microsoft.com/office/2006/relationships/activeXControlBinary" Target="activeX223.bin"/></Relationships>
</file>

<file path=ppt/activeX/_rels/activeX224.xml.rels><?xml version="1.0" encoding="UTF-8" standalone="yes"?>
<Relationships xmlns="http://schemas.openxmlformats.org/package/2006/relationships"><Relationship Id="rId1" Type="http://schemas.microsoft.com/office/2006/relationships/activeXControlBinary" Target="activeX224.bin"/></Relationships>
</file>

<file path=ppt/activeX/_rels/activeX225.xml.rels><?xml version="1.0" encoding="UTF-8" standalone="yes"?>
<Relationships xmlns="http://schemas.openxmlformats.org/package/2006/relationships"><Relationship Id="rId1" Type="http://schemas.microsoft.com/office/2006/relationships/activeXControlBinary" Target="activeX225.bin"/></Relationships>
</file>

<file path=ppt/activeX/_rels/activeX226.xml.rels><?xml version="1.0" encoding="UTF-8" standalone="yes"?>
<Relationships xmlns="http://schemas.openxmlformats.org/package/2006/relationships"><Relationship Id="rId1" Type="http://schemas.microsoft.com/office/2006/relationships/activeXControlBinary" Target="activeX226.bin"/></Relationships>
</file>

<file path=ppt/activeX/_rels/activeX227.xml.rels><?xml version="1.0" encoding="UTF-8" standalone="yes"?>
<Relationships xmlns="http://schemas.openxmlformats.org/package/2006/relationships"><Relationship Id="rId1" Type="http://schemas.microsoft.com/office/2006/relationships/activeXControlBinary" Target="activeX227.bin"/></Relationships>
</file>

<file path=ppt/activeX/_rels/activeX228.xml.rels><?xml version="1.0" encoding="UTF-8" standalone="yes"?>
<Relationships xmlns="http://schemas.openxmlformats.org/package/2006/relationships"><Relationship Id="rId1" Type="http://schemas.microsoft.com/office/2006/relationships/activeXControlBinary" Target="activeX228.bin"/></Relationships>
</file>

<file path=ppt/activeX/_rels/activeX229.xml.rels><?xml version="1.0" encoding="UTF-8" standalone="yes"?>
<Relationships xmlns="http://schemas.openxmlformats.org/package/2006/relationships"><Relationship Id="rId1" Type="http://schemas.microsoft.com/office/2006/relationships/activeXControlBinary" Target="activeX229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30.xml.rels><?xml version="1.0" encoding="UTF-8" standalone="yes"?>
<Relationships xmlns="http://schemas.openxmlformats.org/package/2006/relationships"><Relationship Id="rId1" Type="http://schemas.microsoft.com/office/2006/relationships/activeXControlBinary" Target="activeX230.bin"/></Relationships>
</file>

<file path=ppt/activeX/_rels/activeX231.xml.rels><?xml version="1.0" encoding="UTF-8" standalone="yes"?>
<Relationships xmlns="http://schemas.openxmlformats.org/package/2006/relationships"><Relationship Id="rId1" Type="http://schemas.microsoft.com/office/2006/relationships/activeXControlBinary" Target="activeX231.bin"/></Relationships>
</file>

<file path=ppt/activeX/_rels/activeX232.xml.rels><?xml version="1.0" encoding="UTF-8" standalone="yes"?>
<Relationships xmlns="http://schemas.openxmlformats.org/package/2006/relationships"><Relationship Id="rId1" Type="http://schemas.microsoft.com/office/2006/relationships/activeXControlBinary" Target="activeX232.bin"/></Relationships>
</file>

<file path=ppt/activeX/_rels/activeX233.xml.rels><?xml version="1.0" encoding="UTF-8" standalone="yes"?>
<Relationships xmlns="http://schemas.openxmlformats.org/package/2006/relationships"><Relationship Id="rId1" Type="http://schemas.microsoft.com/office/2006/relationships/activeXControlBinary" Target="activeX233.bin"/></Relationships>
</file>

<file path=ppt/activeX/_rels/activeX234.xml.rels><?xml version="1.0" encoding="UTF-8" standalone="yes"?>
<Relationships xmlns="http://schemas.openxmlformats.org/package/2006/relationships"><Relationship Id="rId1" Type="http://schemas.microsoft.com/office/2006/relationships/activeXControlBinary" Target="activeX234.bin"/></Relationships>
</file>

<file path=ppt/activeX/_rels/activeX235.xml.rels><?xml version="1.0" encoding="UTF-8" standalone="yes"?>
<Relationships xmlns="http://schemas.openxmlformats.org/package/2006/relationships"><Relationship Id="rId1" Type="http://schemas.microsoft.com/office/2006/relationships/activeXControlBinary" Target="activeX235.bin"/></Relationships>
</file>

<file path=ppt/activeX/_rels/activeX236.xml.rels><?xml version="1.0" encoding="UTF-8" standalone="yes"?>
<Relationships xmlns="http://schemas.openxmlformats.org/package/2006/relationships"><Relationship Id="rId1" Type="http://schemas.microsoft.com/office/2006/relationships/activeXControlBinary" Target="activeX236.bin"/></Relationships>
</file>

<file path=ppt/activeX/_rels/activeX237.xml.rels><?xml version="1.0" encoding="UTF-8" standalone="yes"?>
<Relationships xmlns="http://schemas.openxmlformats.org/package/2006/relationships"><Relationship Id="rId1" Type="http://schemas.microsoft.com/office/2006/relationships/activeXControlBinary" Target="activeX237.bin"/></Relationships>
</file>

<file path=ppt/activeX/_rels/activeX238.xml.rels><?xml version="1.0" encoding="UTF-8" standalone="yes"?>
<Relationships xmlns="http://schemas.openxmlformats.org/package/2006/relationships"><Relationship Id="rId1" Type="http://schemas.microsoft.com/office/2006/relationships/activeXControlBinary" Target="activeX238.bin"/></Relationships>
</file>

<file path=ppt/activeX/_rels/activeX239.xml.rels><?xml version="1.0" encoding="UTF-8" standalone="yes"?>
<Relationships xmlns="http://schemas.openxmlformats.org/package/2006/relationships"><Relationship Id="rId1" Type="http://schemas.microsoft.com/office/2006/relationships/activeXControlBinary" Target="activeX239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40.xml.rels><?xml version="1.0" encoding="UTF-8" standalone="yes"?>
<Relationships xmlns="http://schemas.openxmlformats.org/package/2006/relationships"><Relationship Id="rId1" Type="http://schemas.microsoft.com/office/2006/relationships/activeXControlBinary" Target="activeX240.bin"/></Relationships>
</file>

<file path=ppt/activeX/_rels/activeX241.xml.rels><?xml version="1.0" encoding="UTF-8" standalone="yes"?>
<Relationships xmlns="http://schemas.openxmlformats.org/package/2006/relationships"><Relationship Id="rId1" Type="http://schemas.microsoft.com/office/2006/relationships/activeXControlBinary" Target="activeX241.bin"/></Relationships>
</file>

<file path=ppt/activeX/_rels/activeX242.xml.rels><?xml version="1.0" encoding="UTF-8" standalone="yes"?>
<Relationships xmlns="http://schemas.openxmlformats.org/package/2006/relationships"><Relationship Id="rId1" Type="http://schemas.microsoft.com/office/2006/relationships/activeXControlBinary" Target="activeX242.bin"/></Relationships>
</file>

<file path=ppt/activeX/_rels/activeX243.xml.rels><?xml version="1.0" encoding="UTF-8" standalone="yes"?>
<Relationships xmlns="http://schemas.openxmlformats.org/package/2006/relationships"><Relationship Id="rId1" Type="http://schemas.microsoft.com/office/2006/relationships/activeXControlBinary" Target="activeX243.bin"/></Relationships>
</file>

<file path=ppt/activeX/_rels/activeX244.xml.rels><?xml version="1.0" encoding="UTF-8" standalone="yes"?>
<Relationships xmlns="http://schemas.openxmlformats.org/package/2006/relationships"><Relationship Id="rId1" Type="http://schemas.microsoft.com/office/2006/relationships/activeXControlBinary" Target="activeX244.bin"/></Relationships>
</file>

<file path=ppt/activeX/_rels/activeX245.xml.rels><?xml version="1.0" encoding="UTF-8" standalone="yes"?>
<Relationships xmlns="http://schemas.openxmlformats.org/package/2006/relationships"><Relationship Id="rId1" Type="http://schemas.microsoft.com/office/2006/relationships/activeXControlBinary" Target="activeX245.bin"/></Relationships>
</file>

<file path=ppt/activeX/_rels/activeX246.xml.rels><?xml version="1.0" encoding="UTF-8" standalone="yes"?>
<Relationships xmlns="http://schemas.openxmlformats.org/package/2006/relationships"><Relationship Id="rId1" Type="http://schemas.microsoft.com/office/2006/relationships/activeXControlBinary" Target="activeX246.bin"/></Relationships>
</file>

<file path=ppt/activeX/_rels/activeX247.xml.rels><?xml version="1.0" encoding="UTF-8" standalone="yes"?>
<Relationships xmlns="http://schemas.openxmlformats.org/package/2006/relationships"><Relationship Id="rId1" Type="http://schemas.microsoft.com/office/2006/relationships/activeXControlBinary" Target="activeX247.bin"/></Relationships>
</file>

<file path=ppt/activeX/_rels/activeX248.xml.rels><?xml version="1.0" encoding="UTF-8" standalone="yes"?>
<Relationships xmlns="http://schemas.openxmlformats.org/package/2006/relationships"><Relationship Id="rId1" Type="http://schemas.microsoft.com/office/2006/relationships/activeXControlBinary" Target="activeX248.bin"/></Relationships>
</file>

<file path=ppt/activeX/_rels/activeX249.xml.rels><?xml version="1.0" encoding="UTF-8" standalone="yes"?>
<Relationships xmlns="http://schemas.openxmlformats.org/package/2006/relationships"><Relationship Id="rId1" Type="http://schemas.microsoft.com/office/2006/relationships/activeXControlBinary" Target="activeX249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50.xml.rels><?xml version="1.0" encoding="UTF-8" standalone="yes"?>
<Relationships xmlns="http://schemas.openxmlformats.org/package/2006/relationships"><Relationship Id="rId1" Type="http://schemas.microsoft.com/office/2006/relationships/activeXControlBinary" Target="activeX250.bin"/></Relationships>
</file>

<file path=ppt/activeX/_rels/activeX251.xml.rels><?xml version="1.0" encoding="UTF-8" standalone="yes"?>
<Relationships xmlns="http://schemas.openxmlformats.org/package/2006/relationships"><Relationship Id="rId1" Type="http://schemas.microsoft.com/office/2006/relationships/activeXControlBinary" Target="activeX251.bin"/></Relationships>
</file>

<file path=ppt/activeX/_rels/activeX252.xml.rels><?xml version="1.0" encoding="UTF-8" standalone="yes"?>
<Relationships xmlns="http://schemas.openxmlformats.org/package/2006/relationships"><Relationship Id="rId1" Type="http://schemas.microsoft.com/office/2006/relationships/activeXControlBinary" Target="activeX252.bin"/></Relationships>
</file>

<file path=ppt/activeX/_rels/activeX253.xml.rels><?xml version="1.0" encoding="UTF-8" standalone="yes"?>
<Relationships xmlns="http://schemas.openxmlformats.org/package/2006/relationships"><Relationship Id="rId1" Type="http://schemas.microsoft.com/office/2006/relationships/activeXControlBinary" Target="activeX253.bin"/></Relationships>
</file>

<file path=ppt/activeX/_rels/activeX254.xml.rels><?xml version="1.0" encoding="UTF-8" standalone="yes"?>
<Relationships xmlns="http://schemas.openxmlformats.org/package/2006/relationships"><Relationship Id="rId1" Type="http://schemas.microsoft.com/office/2006/relationships/activeXControlBinary" Target="activeX254.bin"/></Relationships>
</file>

<file path=ppt/activeX/_rels/activeX255.xml.rels><?xml version="1.0" encoding="UTF-8" standalone="yes"?>
<Relationships xmlns="http://schemas.openxmlformats.org/package/2006/relationships"><Relationship Id="rId1" Type="http://schemas.microsoft.com/office/2006/relationships/activeXControlBinary" Target="activeX255.bin"/></Relationships>
</file>

<file path=ppt/activeX/_rels/activeX256.xml.rels><?xml version="1.0" encoding="UTF-8" standalone="yes"?>
<Relationships xmlns="http://schemas.openxmlformats.org/package/2006/relationships"><Relationship Id="rId1" Type="http://schemas.microsoft.com/office/2006/relationships/activeXControlBinary" Target="activeX256.bin"/></Relationships>
</file>

<file path=ppt/activeX/_rels/activeX257.xml.rels><?xml version="1.0" encoding="UTF-8" standalone="yes"?>
<Relationships xmlns="http://schemas.openxmlformats.org/package/2006/relationships"><Relationship Id="rId1" Type="http://schemas.microsoft.com/office/2006/relationships/activeXControlBinary" Target="activeX257.bin"/></Relationships>
</file>

<file path=ppt/activeX/_rels/activeX258.xml.rels><?xml version="1.0" encoding="UTF-8" standalone="yes"?>
<Relationships xmlns="http://schemas.openxmlformats.org/package/2006/relationships"><Relationship Id="rId1" Type="http://schemas.microsoft.com/office/2006/relationships/activeXControlBinary" Target="activeX258.bin"/></Relationships>
</file>

<file path=ppt/activeX/_rels/activeX259.xml.rels><?xml version="1.0" encoding="UTF-8" standalone="yes"?>
<Relationships xmlns="http://schemas.openxmlformats.org/package/2006/relationships"><Relationship Id="rId1" Type="http://schemas.microsoft.com/office/2006/relationships/activeXControlBinary" Target="activeX259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60.xml.rels><?xml version="1.0" encoding="UTF-8" standalone="yes"?>
<Relationships xmlns="http://schemas.openxmlformats.org/package/2006/relationships"><Relationship Id="rId1" Type="http://schemas.microsoft.com/office/2006/relationships/activeXControlBinary" Target="activeX260.bin"/></Relationships>
</file>

<file path=ppt/activeX/_rels/activeX261.xml.rels><?xml version="1.0" encoding="UTF-8" standalone="yes"?>
<Relationships xmlns="http://schemas.openxmlformats.org/package/2006/relationships"><Relationship Id="rId1" Type="http://schemas.microsoft.com/office/2006/relationships/activeXControlBinary" Target="activeX261.bin"/></Relationships>
</file>

<file path=ppt/activeX/_rels/activeX262.xml.rels><?xml version="1.0" encoding="UTF-8" standalone="yes"?>
<Relationships xmlns="http://schemas.openxmlformats.org/package/2006/relationships"><Relationship Id="rId1" Type="http://schemas.microsoft.com/office/2006/relationships/activeXControlBinary" Target="activeX262.bin"/></Relationships>
</file>

<file path=ppt/activeX/_rels/activeX263.xml.rels><?xml version="1.0" encoding="UTF-8" standalone="yes"?>
<Relationships xmlns="http://schemas.openxmlformats.org/package/2006/relationships"><Relationship Id="rId1" Type="http://schemas.microsoft.com/office/2006/relationships/activeXControlBinary" Target="activeX263.bin"/></Relationships>
</file>

<file path=ppt/activeX/_rels/activeX264.xml.rels><?xml version="1.0" encoding="UTF-8" standalone="yes"?>
<Relationships xmlns="http://schemas.openxmlformats.org/package/2006/relationships"><Relationship Id="rId1" Type="http://schemas.microsoft.com/office/2006/relationships/activeXControlBinary" Target="activeX264.bin"/></Relationships>
</file>

<file path=ppt/activeX/_rels/activeX265.xml.rels><?xml version="1.0" encoding="UTF-8" standalone="yes"?>
<Relationships xmlns="http://schemas.openxmlformats.org/package/2006/relationships"><Relationship Id="rId1" Type="http://schemas.microsoft.com/office/2006/relationships/activeXControlBinary" Target="activeX265.bin"/></Relationships>
</file>

<file path=ppt/activeX/_rels/activeX266.xml.rels><?xml version="1.0" encoding="UTF-8" standalone="yes"?>
<Relationships xmlns="http://schemas.openxmlformats.org/package/2006/relationships"><Relationship Id="rId1" Type="http://schemas.microsoft.com/office/2006/relationships/activeXControlBinary" Target="activeX266.bin"/></Relationships>
</file>

<file path=ppt/activeX/_rels/activeX267.xml.rels><?xml version="1.0" encoding="UTF-8" standalone="yes"?>
<Relationships xmlns="http://schemas.openxmlformats.org/package/2006/relationships"><Relationship Id="rId1" Type="http://schemas.microsoft.com/office/2006/relationships/activeXControlBinary" Target="activeX267.bin"/></Relationships>
</file>

<file path=ppt/activeX/_rels/activeX268.xml.rels><?xml version="1.0" encoding="UTF-8" standalone="yes"?>
<Relationships xmlns="http://schemas.openxmlformats.org/package/2006/relationships"><Relationship Id="rId1" Type="http://schemas.microsoft.com/office/2006/relationships/activeXControlBinary" Target="activeX268.bin"/></Relationships>
</file>

<file path=ppt/activeX/_rels/activeX269.xml.rels><?xml version="1.0" encoding="UTF-8" standalone="yes"?>
<Relationships xmlns="http://schemas.openxmlformats.org/package/2006/relationships"><Relationship Id="rId1" Type="http://schemas.microsoft.com/office/2006/relationships/activeXControlBinary" Target="activeX269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70.xml.rels><?xml version="1.0" encoding="UTF-8" standalone="yes"?>
<Relationships xmlns="http://schemas.openxmlformats.org/package/2006/relationships"><Relationship Id="rId1" Type="http://schemas.microsoft.com/office/2006/relationships/activeXControlBinary" Target="activeX270.bin"/></Relationships>
</file>

<file path=ppt/activeX/_rels/activeX271.xml.rels><?xml version="1.0" encoding="UTF-8" standalone="yes"?>
<Relationships xmlns="http://schemas.openxmlformats.org/package/2006/relationships"><Relationship Id="rId1" Type="http://schemas.microsoft.com/office/2006/relationships/activeXControlBinary" Target="activeX271.bin"/></Relationships>
</file>

<file path=ppt/activeX/_rels/activeX272.xml.rels><?xml version="1.0" encoding="UTF-8" standalone="yes"?>
<Relationships xmlns="http://schemas.openxmlformats.org/package/2006/relationships"><Relationship Id="rId1" Type="http://schemas.microsoft.com/office/2006/relationships/activeXControlBinary" Target="activeX272.bin"/></Relationships>
</file>

<file path=ppt/activeX/_rels/activeX273.xml.rels><?xml version="1.0" encoding="UTF-8" standalone="yes"?>
<Relationships xmlns="http://schemas.openxmlformats.org/package/2006/relationships"><Relationship Id="rId1" Type="http://schemas.microsoft.com/office/2006/relationships/activeXControlBinary" Target="activeX273.bin"/></Relationships>
</file>

<file path=ppt/activeX/_rels/activeX274.xml.rels><?xml version="1.0" encoding="UTF-8" standalone="yes"?>
<Relationships xmlns="http://schemas.openxmlformats.org/package/2006/relationships"><Relationship Id="rId1" Type="http://schemas.microsoft.com/office/2006/relationships/activeXControlBinary" Target="activeX274.bin"/></Relationships>
</file>

<file path=ppt/activeX/_rels/activeX275.xml.rels><?xml version="1.0" encoding="UTF-8" standalone="yes"?>
<Relationships xmlns="http://schemas.openxmlformats.org/package/2006/relationships"><Relationship Id="rId1" Type="http://schemas.microsoft.com/office/2006/relationships/activeXControlBinary" Target="activeX275.bin"/></Relationships>
</file>

<file path=ppt/activeX/_rels/activeX276.xml.rels><?xml version="1.0" encoding="UTF-8" standalone="yes"?>
<Relationships xmlns="http://schemas.openxmlformats.org/package/2006/relationships"><Relationship Id="rId1" Type="http://schemas.microsoft.com/office/2006/relationships/activeXControlBinary" Target="activeX276.bin"/></Relationships>
</file>

<file path=ppt/activeX/_rels/activeX277.xml.rels><?xml version="1.0" encoding="UTF-8" standalone="yes"?>
<Relationships xmlns="http://schemas.openxmlformats.org/package/2006/relationships"><Relationship Id="rId1" Type="http://schemas.microsoft.com/office/2006/relationships/activeXControlBinary" Target="activeX277.bin"/></Relationships>
</file>

<file path=ppt/activeX/_rels/activeX278.xml.rels><?xml version="1.0" encoding="UTF-8" standalone="yes"?>
<Relationships xmlns="http://schemas.openxmlformats.org/package/2006/relationships"><Relationship Id="rId1" Type="http://schemas.microsoft.com/office/2006/relationships/activeXControlBinary" Target="activeX278.bin"/></Relationships>
</file>

<file path=ppt/activeX/_rels/activeX279.xml.rels><?xml version="1.0" encoding="UTF-8" standalone="yes"?>
<Relationships xmlns="http://schemas.openxmlformats.org/package/2006/relationships"><Relationship Id="rId1" Type="http://schemas.microsoft.com/office/2006/relationships/activeXControlBinary" Target="activeX279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80.xml.rels><?xml version="1.0" encoding="UTF-8" standalone="yes"?>
<Relationships xmlns="http://schemas.openxmlformats.org/package/2006/relationships"><Relationship Id="rId1" Type="http://schemas.microsoft.com/office/2006/relationships/activeXControlBinary" Target="activeX280.bin"/></Relationships>
</file>

<file path=ppt/activeX/_rels/activeX281.xml.rels><?xml version="1.0" encoding="UTF-8" standalone="yes"?>
<Relationships xmlns="http://schemas.openxmlformats.org/package/2006/relationships"><Relationship Id="rId1" Type="http://schemas.microsoft.com/office/2006/relationships/activeXControlBinary" Target="activeX281.bin"/></Relationships>
</file>

<file path=ppt/activeX/_rels/activeX282.xml.rels><?xml version="1.0" encoding="UTF-8" standalone="yes"?>
<Relationships xmlns="http://schemas.openxmlformats.org/package/2006/relationships"><Relationship Id="rId1" Type="http://schemas.microsoft.com/office/2006/relationships/activeXControlBinary" Target="activeX282.bin"/></Relationships>
</file>

<file path=ppt/activeX/_rels/activeX283.xml.rels><?xml version="1.0" encoding="UTF-8" standalone="yes"?>
<Relationships xmlns="http://schemas.openxmlformats.org/package/2006/relationships"><Relationship Id="rId1" Type="http://schemas.microsoft.com/office/2006/relationships/activeXControlBinary" Target="activeX283.bin"/></Relationships>
</file>

<file path=ppt/activeX/_rels/activeX284.xml.rels><?xml version="1.0" encoding="UTF-8" standalone="yes"?>
<Relationships xmlns="http://schemas.openxmlformats.org/package/2006/relationships"><Relationship Id="rId1" Type="http://schemas.microsoft.com/office/2006/relationships/activeXControlBinary" Target="activeX284.bin"/></Relationships>
</file>

<file path=ppt/activeX/_rels/activeX285.xml.rels><?xml version="1.0" encoding="UTF-8" standalone="yes"?>
<Relationships xmlns="http://schemas.openxmlformats.org/package/2006/relationships"><Relationship Id="rId1" Type="http://schemas.microsoft.com/office/2006/relationships/activeXControlBinary" Target="activeX285.bin"/></Relationships>
</file>

<file path=ppt/activeX/_rels/activeX286.xml.rels><?xml version="1.0" encoding="UTF-8" standalone="yes"?>
<Relationships xmlns="http://schemas.openxmlformats.org/package/2006/relationships"><Relationship Id="rId1" Type="http://schemas.microsoft.com/office/2006/relationships/activeXControlBinary" Target="activeX286.bin"/></Relationships>
</file>

<file path=ppt/activeX/_rels/activeX287.xml.rels><?xml version="1.0" encoding="UTF-8" standalone="yes"?>
<Relationships xmlns="http://schemas.openxmlformats.org/package/2006/relationships"><Relationship Id="rId1" Type="http://schemas.microsoft.com/office/2006/relationships/activeXControlBinary" Target="activeX287.bin"/></Relationships>
</file>

<file path=ppt/activeX/_rels/activeX288.xml.rels><?xml version="1.0" encoding="UTF-8" standalone="yes"?>
<Relationships xmlns="http://schemas.openxmlformats.org/package/2006/relationships"><Relationship Id="rId1" Type="http://schemas.microsoft.com/office/2006/relationships/activeXControlBinary" Target="activeX288.bin"/></Relationships>
</file>

<file path=ppt/activeX/_rels/activeX289.xml.rels><?xml version="1.0" encoding="UTF-8" standalone="yes"?>
<Relationships xmlns="http://schemas.openxmlformats.org/package/2006/relationships"><Relationship Id="rId1" Type="http://schemas.microsoft.com/office/2006/relationships/activeXControlBinary" Target="activeX289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290.xml.rels><?xml version="1.0" encoding="UTF-8" standalone="yes"?>
<Relationships xmlns="http://schemas.openxmlformats.org/package/2006/relationships"><Relationship Id="rId1" Type="http://schemas.microsoft.com/office/2006/relationships/activeXControlBinary" Target="activeX290.bin"/></Relationships>
</file>

<file path=ppt/activeX/_rels/activeX291.xml.rels><?xml version="1.0" encoding="UTF-8" standalone="yes"?>
<Relationships xmlns="http://schemas.openxmlformats.org/package/2006/relationships"><Relationship Id="rId1" Type="http://schemas.microsoft.com/office/2006/relationships/activeXControlBinary" Target="activeX291.bin"/></Relationships>
</file>

<file path=ppt/activeX/_rels/activeX292.xml.rels><?xml version="1.0" encoding="UTF-8" standalone="yes"?>
<Relationships xmlns="http://schemas.openxmlformats.org/package/2006/relationships"><Relationship Id="rId1" Type="http://schemas.microsoft.com/office/2006/relationships/activeXControlBinary" Target="activeX292.bin"/></Relationships>
</file>

<file path=ppt/activeX/_rels/activeX293.xml.rels><?xml version="1.0" encoding="UTF-8" standalone="yes"?>
<Relationships xmlns="http://schemas.openxmlformats.org/package/2006/relationships"><Relationship Id="rId1" Type="http://schemas.microsoft.com/office/2006/relationships/activeXControlBinary" Target="activeX293.bin"/></Relationships>
</file>

<file path=ppt/activeX/_rels/activeX294.xml.rels><?xml version="1.0" encoding="UTF-8" standalone="yes"?>
<Relationships xmlns="http://schemas.openxmlformats.org/package/2006/relationships"><Relationship Id="rId1" Type="http://schemas.microsoft.com/office/2006/relationships/activeXControlBinary" Target="activeX294.bin"/></Relationships>
</file>

<file path=ppt/activeX/_rels/activeX295.xml.rels><?xml version="1.0" encoding="UTF-8" standalone="yes"?>
<Relationships xmlns="http://schemas.openxmlformats.org/package/2006/relationships"><Relationship Id="rId1" Type="http://schemas.microsoft.com/office/2006/relationships/activeXControlBinary" Target="activeX295.bin"/></Relationships>
</file>

<file path=ppt/activeX/_rels/activeX296.xml.rels><?xml version="1.0" encoding="UTF-8" standalone="yes"?>
<Relationships xmlns="http://schemas.openxmlformats.org/package/2006/relationships"><Relationship Id="rId1" Type="http://schemas.microsoft.com/office/2006/relationships/activeXControlBinary" Target="activeX296.bin"/></Relationships>
</file>

<file path=ppt/activeX/_rels/activeX297.xml.rels><?xml version="1.0" encoding="UTF-8" standalone="yes"?>
<Relationships xmlns="http://schemas.openxmlformats.org/package/2006/relationships"><Relationship Id="rId1" Type="http://schemas.microsoft.com/office/2006/relationships/activeXControlBinary" Target="activeX297.bin"/></Relationships>
</file>

<file path=ppt/activeX/_rels/activeX298.xml.rels><?xml version="1.0" encoding="UTF-8" standalone="yes"?>
<Relationships xmlns="http://schemas.openxmlformats.org/package/2006/relationships"><Relationship Id="rId1" Type="http://schemas.microsoft.com/office/2006/relationships/activeXControlBinary" Target="activeX298.bin"/></Relationships>
</file>

<file path=ppt/activeX/_rels/activeX299.xml.rels><?xml version="1.0" encoding="UTF-8" standalone="yes"?>
<Relationships xmlns="http://schemas.openxmlformats.org/package/2006/relationships"><Relationship Id="rId1" Type="http://schemas.microsoft.com/office/2006/relationships/activeXControlBinary" Target="activeX29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00.xml.rels><?xml version="1.0" encoding="UTF-8" standalone="yes"?>
<Relationships xmlns="http://schemas.openxmlformats.org/package/2006/relationships"><Relationship Id="rId1" Type="http://schemas.microsoft.com/office/2006/relationships/activeXControlBinary" Target="activeX300.bin"/></Relationships>
</file>

<file path=ppt/activeX/_rels/activeX301.xml.rels><?xml version="1.0" encoding="UTF-8" standalone="yes"?>
<Relationships xmlns="http://schemas.openxmlformats.org/package/2006/relationships"><Relationship Id="rId1" Type="http://schemas.microsoft.com/office/2006/relationships/activeXControlBinary" Target="activeX301.bin"/></Relationships>
</file>

<file path=ppt/activeX/_rels/activeX302.xml.rels><?xml version="1.0" encoding="UTF-8" standalone="yes"?>
<Relationships xmlns="http://schemas.openxmlformats.org/package/2006/relationships"><Relationship Id="rId1" Type="http://schemas.microsoft.com/office/2006/relationships/activeXControlBinary" Target="activeX302.bin"/></Relationships>
</file>

<file path=ppt/activeX/_rels/activeX303.xml.rels><?xml version="1.0" encoding="UTF-8" standalone="yes"?>
<Relationships xmlns="http://schemas.openxmlformats.org/package/2006/relationships"><Relationship Id="rId1" Type="http://schemas.microsoft.com/office/2006/relationships/activeXControlBinary" Target="activeX303.bin"/></Relationships>
</file>

<file path=ppt/activeX/_rels/activeX304.xml.rels><?xml version="1.0" encoding="UTF-8" standalone="yes"?>
<Relationships xmlns="http://schemas.openxmlformats.org/package/2006/relationships"><Relationship Id="rId1" Type="http://schemas.microsoft.com/office/2006/relationships/activeXControlBinary" Target="activeX304.bin"/></Relationships>
</file>

<file path=ppt/activeX/_rels/activeX305.xml.rels><?xml version="1.0" encoding="UTF-8" standalone="yes"?>
<Relationships xmlns="http://schemas.openxmlformats.org/package/2006/relationships"><Relationship Id="rId1" Type="http://schemas.microsoft.com/office/2006/relationships/activeXControlBinary" Target="activeX305.bin"/></Relationships>
</file>

<file path=ppt/activeX/_rels/activeX306.xml.rels><?xml version="1.0" encoding="UTF-8" standalone="yes"?>
<Relationships xmlns="http://schemas.openxmlformats.org/package/2006/relationships"><Relationship Id="rId1" Type="http://schemas.microsoft.com/office/2006/relationships/activeXControlBinary" Target="activeX306.bin"/></Relationships>
</file>

<file path=ppt/activeX/_rels/activeX307.xml.rels><?xml version="1.0" encoding="UTF-8" standalone="yes"?>
<Relationships xmlns="http://schemas.openxmlformats.org/package/2006/relationships"><Relationship Id="rId1" Type="http://schemas.microsoft.com/office/2006/relationships/activeXControlBinary" Target="activeX307.bin"/></Relationships>
</file>

<file path=ppt/activeX/_rels/activeX308.xml.rels><?xml version="1.0" encoding="UTF-8" standalone="yes"?>
<Relationships xmlns="http://schemas.openxmlformats.org/package/2006/relationships"><Relationship Id="rId1" Type="http://schemas.microsoft.com/office/2006/relationships/activeXControlBinary" Target="activeX308.bin"/></Relationships>
</file>

<file path=ppt/activeX/_rels/activeX309.xml.rels><?xml version="1.0" encoding="UTF-8" standalone="yes"?>
<Relationships xmlns="http://schemas.openxmlformats.org/package/2006/relationships"><Relationship Id="rId1" Type="http://schemas.microsoft.com/office/2006/relationships/activeXControlBinary" Target="activeX309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10.xml.rels><?xml version="1.0" encoding="UTF-8" standalone="yes"?>
<Relationships xmlns="http://schemas.openxmlformats.org/package/2006/relationships"><Relationship Id="rId1" Type="http://schemas.microsoft.com/office/2006/relationships/activeXControlBinary" Target="activeX310.bin"/></Relationships>
</file>

<file path=ppt/activeX/_rels/activeX311.xml.rels><?xml version="1.0" encoding="UTF-8" standalone="yes"?>
<Relationships xmlns="http://schemas.openxmlformats.org/package/2006/relationships"><Relationship Id="rId1" Type="http://schemas.microsoft.com/office/2006/relationships/activeXControlBinary" Target="activeX311.bin"/></Relationships>
</file>

<file path=ppt/activeX/_rels/activeX312.xml.rels><?xml version="1.0" encoding="UTF-8" standalone="yes"?>
<Relationships xmlns="http://schemas.openxmlformats.org/package/2006/relationships"><Relationship Id="rId1" Type="http://schemas.microsoft.com/office/2006/relationships/activeXControlBinary" Target="activeX312.bin"/></Relationships>
</file>

<file path=ppt/activeX/_rels/activeX313.xml.rels><?xml version="1.0" encoding="UTF-8" standalone="yes"?>
<Relationships xmlns="http://schemas.openxmlformats.org/package/2006/relationships"><Relationship Id="rId1" Type="http://schemas.microsoft.com/office/2006/relationships/activeXControlBinary" Target="activeX313.bin"/></Relationships>
</file>

<file path=ppt/activeX/_rels/activeX314.xml.rels><?xml version="1.0" encoding="UTF-8" standalone="yes"?>
<Relationships xmlns="http://schemas.openxmlformats.org/package/2006/relationships"><Relationship Id="rId1" Type="http://schemas.microsoft.com/office/2006/relationships/activeXControlBinary" Target="activeX314.bin"/></Relationships>
</file>

<file path=ppt/activeX/_rels/activeX315.xml.rels><?xml version="1.0" encoding="UTF-8" standalone="yes"?>
<Relationships xmlns="http://schemas.openxmlformats.org/package/2006/relationships"><Relationship Id="rId1" Type="http://schemas.microsoft.com/office/2006/relationships/activeXControlBinary" Target="activeX315.bin"/></Relationships>
</file>

<file path=ppt/activeX/_rels/activeX316.xml.rels><?xml version="1.0" encoding="UTF-8" standalone="yes"?>
<Relationships xmlns="http://schemas.openxmlformats.org/package/2006/relationships"><Relationship Id="rId1" Type="http://schemas.microsoft.com/office/2006/relationships/activeXControlBinary" Target="activeX316.bin"/></Relationships>
</file>

<file path=ppt/activeX/_rels/activeX317.xml.rels><?xml version="1.0" encoding="UTF-8" standalone="yes"?>
<Relationships xmlns="http://schemas.openxmlformats.org/package/2006/relationships"><Relationship Id="rId1" Type="http://schemas.microsoft.com/office/2006/relationships/activeXControlBinary" Target="activeX317.bin"/></Relationships>
</file>

<file path=ppt/activeX/_rels/activeX318.xml.rels><?xml version="1.0" encoding="UTF-8" standalone="yes"?>
<Relationships xmlns="http://schemas.openxmlformats.org/package/2006/relationships"><Relationship Id="rId1" Type="http://schemas.microsoft.com/office/2006/relationships/activeXControlBinary" Target="activeX318.bin"/></Relationships>
</file>

<file path=ppt/activeX/_rels/activeX319.xml.rels><?xml version="1.0" encoding="UTF-8" standalone="yes"?>
<Relationships xmlns="http://schemas.openxmlformats.org/package/2006/relationships"><Relationship Id="rId1" Type="http://schemas.microsoft.com/office/2006/relationships/activeXControlBinary" Target="activeX319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20.xml.rels><?xml version="1.0" encoding="UTF-8" standalone="yes"?>
<Relationships xmlns="http://schemas.openxmlformats.org/package/2006/relationships"><Relationship Id="rId1" Type="http://schemas.microsoft.com/office/2006/relationships/activeXControlBinary" Target="activeX320.bin"/></Relationships>
</file>

<file path=ppt/activeX/_rels/activeX321.xml.rels><?xml version="1.0" encoding="UTF-8" standalone="yes"?>
<Relationships xmlns="http://schemas.openxmlformats.org/package/2006/relationships"><Relationship Id="rId1" Type="http://schemas.microsoft.com/office/2006/relationships/activeXControlBinary" Target="activeX321.bin"/></Relationships>
</file>

<file path=ppt/activeX/_rels/activeX322.xml.rels><?xml version="1.0" encoding="UTF-8" standalone="yes"?>
<Relationships xmlns="http://schemas.openxmlformats.org/package/2006/relationships"><Relationship Id="rId1" Type="http://schemas.microsoft.com/office/2006/relationships/activeXControlBinary" Target="activeX322.bin"/></Relationships>
</file>

<file path=ppt/activeX/_rels/activeX323.xml.rels><?xml version="1.0" encoding="UTF-8" standalone="yes"?>
<Relationships xmlns="http://schemas.openxmlformats.org/package/2006/relationships"><Relationship Id="rId1" Type="http://schemas.microsoft.com/office/2006/relationships/activeXControlBinary" Target="activeX323.bin"/></Relationships>
</file>

<file path=ppt/activeX/_rels/activeX324.xml.rels><?xml version="1.0" encoding="UTF-8" standalone="yes"?>
<Relationships xmlns="http://schemas.openxmlformats.org/package/2006/relationships"><Relationship Id="rId1" Type="http://schemas.microsoft.com/office/2006/relationships/activeXControlBinary" Target="activeX324.bin"/></Relationships>
</file>

<file path=ppt/activeX/_rels/activeX325.xml.rels><?xml version="1.0" encoding="UTF-8" standalone="yes"?>
<Relationships xmlns="http://schemas.openxmlformats.org/package/2006/relationships"><Relationship Id="rId1" Type="http://schemas.microsoft.com/office/2006/relationships/activeXControlBinary" Target="activeX325.bin"/></Relationships>
</file>

<file path=ppt/activeX/_rels/activeX326.xml.rels><?xml version="1.0" encoding="UTF-8" standalone="yes"?>
<Relationships xmlns="http://schemas.openxmlformats.org/package/2006/relationships"><Relationship Id="rId1" Type="http://schemas.microsoft.com/office/2006/relationships/activeXControlBinary" Target="activeX326.bin"/></Relationships>
</file>

<file path=ppt/activeX/_rels/activeX327.xml.rels><?xml version="1.0" encoding="UTF-8" standalone="yes"?>
<Relationships xmlns="http://schemas.openxmlformats.org/package/2006/relationships"><Relationship Id="rId1" Type="http://schemas.microsoft.com/office/2006/relationships/activeXControlBinary" Target="activeX327.bin"/></Relationships>
</file>

<file path=ppt/activeX/_rels/activeX328.xml.rels><?xml version="1.0" encoding="UTF-8" standalone="yes"?>
<Relationships xmlns="http://schemas.openxmlformats.org/package/2006/relationships"><Relationship Id="rId1" Type="http://schemas.microsoft.com/office/2006/relationships/activeXControlBinary" Target="activeX328.bin"/></Relationships>
</file>

<file path=ppt/activeX/_rels/activeX329.xml.rels><?xml version="1.0" encoding="UTF-8" standalone="yes"?>
<Relationships xmlns="http://schemas.openxmlformats.org/package/2006/relationships"><Relationship Id="rId1" Type="http://schemas.microsoft.com/office/2006/relationships/activeXControlBinary" Target="activeX329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30.xml.rels><?xml version="1.0" encoding="UTF-8" standalone="yes"?>
<Relationships xmlns="http://schemas.openxmlformats.org/package/2006/relationships"><Relationship Id="rId1" Type="http://schemas.microsoft.com/office/2006/relationships/activeXControlBinary" Target="activeX330.bin"/></Relationships>
</file>

<file path=ppt/activeX/_rels/activeX331.xml.rels><?xml version="1.0" encoding="UTF-8" standalone="yes"?>
<Relationships xmlns="http://schemas.openxmlformats.org/package/2006/relationships"><Relationship Id="rId1" Type="http://schemas.microsoft.com/office/2006/relationships/activeXControlBinary" Target="activeX331.bin"/></Relationships>
</file>

<file path=ppt/activeX/_rels/activeX332.xml.rels><?xml version="1.0" encoding="UTF-8" standalone="yes"?>
<Relationships xmlns="http://schemas.openxmlformats.org/package/2006/relationships"><Relationship Id="rId1" Type="http://schemas.microsoft.com/office/2006/relationships/activeXControlBinary" Target="activeX332.bin"/></Relationships>
</file>

<file path=ppt/activeX/_rels/activeX333.xml.rels><?xml version="1.0" encoding="UTF-8" standalone="yes"?>
<Relationships xmlns="http://schemas.openxmlformats.org/package/2006/relationships"><Relationship Id="rId1" Type="http://schemas.microsoft.com/office/2006/relationships/activeXControlBinary" Target="activeX333.bin"/></Relationships>
</file>

<file path=ppt/activeX/_rels/activeX334.xml.rels><?xml version="1.0" encoding="UTF-8" standalone="yes"?>
<Relationships xmlns="http://schemas.openxmlformats.org/package/2006/relationships"><Relationship Id="rId1" Type="http://schemas.microsoft.com/office/2006/relationships/activeXControlBinary" Target="activeX334.bin"/></Relationships>
</file>

<file path=ppt/activeX/_rels/activeX335.xml.rels><?xml version="1.0" encoding="UTF-8" standalone="yes"?>
<Relationships xmlns="http://schemas.openxmlformats.org/package/2006/relationships"><Relationship Id="rId1" Type="http://schemas.microsoft.com/office/2006/relationships/activeXControlBinary" Target="activeX335.bin"/></Relationships>
</file>

<file path=ppt/activeX/_rels/activeX336.xml.rels><?xml version="1.0" encoding="UTF-8" standalone="yes"?>
<Relationships xmlns="http://schemas.openxmlformats.org/package/2006/relationships"><Relationship Id="rId1" Type="http://schemas.microsoft.com/office/2006/relationships/activeXControlBinary" Target="activeX336.bin"/></Relationships>
</file>

<file path=ppt/activeX/_rels/activeX337.xml.rels><?xml version="1.0" encoding="UTF-8" standalone="yes"?>
<Relationships xmlns="http://schemas.openxmlformats.org/package/2006/relationships"><Relationship Id="rId1" Type="http://schemas.microsoft.com/office/2006/relationships/activeXControlBinary" Target="activeX337.bin"/></Relationships>
</file>

<file path=ppt/activeX/_rels/activeX338.xml.rels><?xml version="1.0" encoding="UTF-8" standalone="yes"?>
<Relationships xmlns="http://schemas.openxmlformats.org/package/2006/relationships"><Relationship Id="rId1" Type="http://schemas.microsoft.com/office/2006/relationships/activeXControlBinary" Target="activeX338.bin"/></Relationships>
</file>

<file path=ppt/activeX/_rels/activeX339.xml.rels><?xml version="1.0" encoding="UTF-8" standalone="yes"?>
<Relationships xmlns="http://schemas.openxmlformats.org/package/2006/relationships"><Relationship Id="rId1" Type="http://schemas.microsoft.com/office/2006/relationships/activeXControlBinary" Target="activeX339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40.xml.rels><?xml version="1.0" encoding="UTF-8" standalone="yes"?>
<Relationships xmlns="http://schemas.openxmlformats.org/package/2006/relationships"><Relationship Id="rId1" Type="http://schemas.microsoft.com/office/2006/relationships/activeXControlBinary" Target="activeX340.bin"/></Relationships>
</file>

<file path=ppt/activeX/_rels/activeX341.xml.rels><?xml version="1.0" encoding="UTF-8" standalone="yes"?>
<Relationships xmlns="http://schemas.openxmlformats.org/package/2006/relationships"><Relationship Id="rId1" Type="http://schemas.microsoft.com/office/2006/relationships/activeXControlBinary" Target="activeX341.bin"/></Relationships>
</file>

<file path=ppt/activeX/_rels/activeX342.xml.rels><?xml version="1.0" encoding="UTF-8" standalone="yes"?>
<Relationships xmlns="http://schemas.openxmlformats.org/package/2006/relationships"><Relationship Id="rId1" Type="http://schemas.microsoft.com/office/2006/relationships/activeXControlBinary" Target="activeX342.bin"/></Relationships>
</file>

<file path=ppt/activeX/_rels/activeX343.xml.rels><?xml version="1.0" encoding="UTF-8" standalone="yes"?>
<Relationships xmlns="http://schemas.openxmlformats.org/package/2006/relationships"><Relationship Id="rId1" Type="http://schemas.microsoft.com/office/2006/relationships/activeXControlBinary" Target="activeX343.bin"/></Relationships>
</file>

<file path=ppt/activeX/_rels/activeX344.xml.rels><?xml version="1.0" encoding="UTF-8" standalone="yes"?>
<Relationships xmlns="http://schemas.openxmlformats.org/package/2006/relationships"><Relationship Id="rId1" Type="http://schemas.microsoft.com/office/2006/relationships/activeXControlBinary" Target="activeX344.bin"/></Relationships>
</file>

<file path=ppt/activeX/_rels/activeX345.xml.rels><?xml version="1.0" encoding="UTF-8" standalone="yes"?>
<Relationships xmlns="http://schemas.openxmlformats.org/package/2006/relationships"><Relationship Id="rId1" Type="http://schemas.microsoft.com/office/2006/relationships/activeXControlBinary" Target="activeX345.bin"/></Relationships>
</file>

<file path=ppt/activeX/_rels/activeX346.xml.rels><?xml version="1.0" encoding="UTF-8" standalone="yes"?>
<Relationships xmlns="http://schemas.openxmlformats.org/package/2006/relationships"><Relationship Id="rId1" Type="http://schemas.microsoft.com/office/2006/relationships/activeXControlBinary" Target="activeX346.bin"/></Relationships>
</file>

<file path=ppt/activeX/_rels/activeX347.xml.rels><?xml version="1.0" encoding="UTF-8" standalone="yes"?>
<Relationships xmlns="http://schemas.openxmlformats.org/package/2006/relationships"><Relationship Id="rId1" Type="http://schemas.microsoft.com/office/2006/relationships/activeXControlBinary" Target="activeX347.bin"/></Relationships>
</file>

<file path=ppt/activeX/_rels/activeX348.xml.rels><?xml version="1.0" encoding="UTF-8" standalone="yes"?>
<Relationships xmlns="http://schemas.openxmlformats.org/package/2006/relationships"><Relationship Id="rId1" Type="http://schemas.microsoft.com/office/2006/relationships/activeXControlBinary" Target="activeX348.bin"/></Relationships>
</file>

<file path=ppt/activeX/_rels/activeX349.xml.rels><?xml version="1.0" encoding="UTF-8" standalone="yes"?>
<Relationships xmlns="http://schemas.openxmlformats.org/package/2006/relationships"><Relationship Id="rId1" Type="http://schemas.microsoft.com/office/2006/relationships/activeXControlBinary" Target="activeX349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50.xml.rels><?xml version="1.0" encoding="UTF-8" standalone="yes"?>
<Relationships xmlns="http://schemas.openxmlformats.org/package/2006/relationships"><Relationship Id="rId1" Type="http://schemas.microsoft.com/office/2006/relationships/activeXControlBinary" Target="activeX350.bin"/></Relationships>
</file>

<file path=ppt/activeX/_rels/activeX351.xml.rels><?xml version="1.0" encoding="UTF-8" standalone="yes"?>
<Relationships xmlns="http://schemas.openxmlformats.org/package/2006/relationships"><Relationship Id="rId1" Type="http://schemas.microsoft.com/office/2006/relationships/activeXControlBinary" Target="activeX351.bin"/></Relationships>
</file>

<file path=ppt/activeX/_rels/activeX352.xml.rels><?xml version="1.0" encoding="UTF-8" standalone="yes"?>
<Relationships xmlns="http://schemas.openxmlformats.org/package/2006/relationships"><Relationship Id="rId1" Type="http://schemas.microsoft.com/office/2006/relationships/activeXControlBinary" Target="activeX352.bin"/></Relationships>
</file>

<file path=ppt/activeX/_rels/activeX353.xml.rels><?xml version="1.0" encoding="UTF-8" standalone="yes"?>
<Relationships xmlns="http://schemas.openxmlformats.org/package/2006/relationships"><Relationship Id="rId1" Type="http://schemas.microsoft.com/office/2006/relationships/activeXControlBinary" Target="activeX353.bin"/></Relationships>
</file>

<file path=ppt/activeX/_rels/activeX354.xml.rels><?xml version="1.0" encoding="UTF-8" standalone="yes"?>
<Relationships xmlns="http://schemas.openxmlformats.org/package/2006/relationships"><Relationship Id="rId1" Type="http://schemas.microsoft.com/office/2006/relationships/activeXControlBinary" Target="activeX354.bin"/></Relationships>
</file>

<file path=ppt/activeX/_rels/activeX355.xml.rels><?xml version="1.0" encoding="UTF-8" standalone="yes"?>
<Relationships xmlns="http://schemas.openxmlformats.org/package/2006/relationships"><Relationship Id="rId1" Type="http://schemas.microsoft.com/office/2006/relationships/activeXControlBinary" Target="activeX355.bin"/></Relationships>
</file>

<file path=ppt/activeX/_rels/activeX356.xml.rels><?xml version="1.0" encoding="UTF-8" standalone="yes"?>
<Relationships xmlns="http://schemas.openxmlformats.org/package/2006/relationships"><Relationship Id="rId1" Type="http://schemas.microsoft.com/office/2006/relationships/activeXControlBinary" Target="activeX356.bin"/></Relationships>
</file>

<file path=ppt/activeX/_rels/activeX357.xml.rels><?xml version="1.0" encoding="UTF-8" standalone="yes"?>
<Relationships xmlns="http://schemas.openxmlformats.org/package/2006/relationships"><Relationship Id="rId1" Type="http://schemas.microsoft.com/office/2006/relationships/activeXControlBinary" Target="activeX357.bin"/></Relationships>
</file>

<file path=ppt/activeX/_rels/activeX358.xml.rels><?xml version="1.0" encoding="UTF-8" standalone="yes"?>
<Relationships xmlns="http://schemas.openxmlformats.org/package/2006/relationships"><Relationship Id="rId1" Type="http://schemas.microsoft.com/office/2006/relationships/activeXControlBinary" Target="activeX358.bin"/></Relationships>
</file>

<file path=ppt/activeX/_rels/activeX359.xml.rels><?xml version="1.0" encoding="UTF-8" standalone="yes"?>
<Relationships xmlns="http://schemas.openxmlformats.org/package/2006/relationships"><Relationship Id="rId1" Type="http://schemas.microsoft.com/office/2006/relationships/activeXControlBinary" Target="activeX359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60.xml.rels><?xml version="1.0" encoding="UTF-8" standalone="yes"?>
<Relationships xmlns="http://schemas.openxmlformats.org/package/2006/relationships"><Relationship Id="rId1" Type="http://schemas.microsoft.com/office/2006/relationships/activeXControlBinary" Target="activeX360.bin"/></Relationships>
</file>

<file path=ppt/activeX/_rels/activeX361.xml.rels><?xml version="1.0" encoding="UTF-8" standalone="yes"?>
<Relationships xmlns="http://schemas.openxmlformats.org/package/2006/relationships"><Relationship Id="rId1" Type="http://schemas.microsoft.com/office/2006/relationships/activeXControlBinary" Target="activeX361.bin"/></Relationships>
</file>

<file path=ppt/activeX/_rels/activeX362.xml.rels><?xml version="1.0" encoding="UTF-8" standalone="yes"?>
<Relationships xmlns="http://schemas.openxmlformats.org/package/2006/relationships"><Relationship Id="rId1" Type="http://schemas.microsoft.com/office/2006/relationships/activeXControlBinary" Target="activeX362.bin"/></Relationships>
</file>

<file path=ppt/activeX/_rels/activeX363.xml.rels><?xml version="1.0" encoding="UTF-8" standalone="yes"?>
<Relationships xmlns="http://schemas.openxmlformats.org/package/2006/relationships"><Relationship Id="rId1" Type="http://schemas.microsoft.com/office/2006/relationships/activeXControlBinary" Target="activeX363.bin"/></Relationships>
</file>

<file path=ppt/activeX/_rels/activeX364.xml.rels><?xml version="1.0" encoding="UTF-8" standalone="yes"?>
<Relationships xmlns="http://schemas.openxmlformats.org/package/2006/relationships"><Relationship Id="rId1" Type="http://schemas.microsoft.com/office/2006/relationships/activeXControlBinary" Target="activeX364.bin"/></Relationships>
</file>

<file path=ppt/activeX/_rels/activeX365.xml.rels><?xml version="1.0" encoding="UTF-8" standalone="yes"?>
<Relationships xmlns="http://schemas.openxmlformats.org/package/2006/relationships"><Relationship Id="rId1" Type="http://schemas.microsoft.com/office/2006/relationships/activeXControlBinary" Target="activeX365.bin"/></Relationships>
</file>

<file path=ppt/activeX/_rels/activeX366.xml.rels><?xml version="1.0" encoding="UTF-8" standalone="yes"?>
<Relationships xmlns="http://schemas.openxmlformats.org/package/2006/relationships"><Relationship Id="rId1" Type="http://schemas.microsoft.com/office/2006/relationships/activeXControlBinary" Target="activeX366.bin"/></Relationships>
</file>

<file path=ppt/activeX/_rels/activeX367.xml.rels><?xml version="1.0" encoding="UTF-8" standalone="yes"?>
<Relationships xmlns="http://schemas.openxmlformats.org/package/2006/relationships"><Relationship Id="rId1" Type="http://schemas.microsoft.com/office/2006/relationships/activeXControlBinary" Target="activeX367.bin"/></Relationships>
</file>

<file path=ppt/activeX/_rels/activeX368.xml.rels><?xml version="1.0" encoding="UTF-8" standalone="yes"?>
<Relationships xmlns="http://schemas.openxmlformats.org/package/2006/relationships"><Relationship Id="rId1" Type="http://schemas.microsoft.com/office/2006/relationships/activeXControlBinary" Target="activeX368.bin"/></Relationships>
</file>

<file path=ppt/activeX/_rels/activeX369.xml.rels><?xml version="1.0" encoding="UTF-8" standalone="yes"?>
<Relationships xmlns="http://schemas.openxmlformats.org/package/2006/relationships"><Relationship Id="rId1" Type="http://schemas.microsoft.com/office/2006/relationships/activeXControlBinary" Target="activeX369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70.xml.rels><?xml version="1.0" encoding="UTF-8" standalone="yes"?>
<Relationships xmlns="http://schemas.openxmlformats.org/package/2006/relationships"><Relationship Id="rId1" Type="http://schemas.microsoft.com/office/2006/relationships/activeXControlBinary" Target="activeX370.bin"/></Relationships>
</file>

<file path=ppt/activeX/_rels/activeX371.xml.rels><?xml version="1.0" encoding="UTF-8" standalone="yes"?>
<Relationships xmlns="http://schemas.openxmlformats.org/package/2006/relationships"><Relationship Id="rId1" Type="http://schemas.microsoft.com/office/2006/relationships/activeXControlBinary" Target="activeX371.bin"/></Relationships>
</file>

<file path=ppt/activeX/_rels/activeX372.xml.rels><?xml version="1.0" encoding="UTF-8" standalone="yes"?>
<Relationships xmlns="http://schemas.openxmlformats.org/package/2006/relationships"><Relationship Id="rId1" Type="http://schemas.microsoft.com/office/2006/relationships/activeXControlBinary" Target="activeX372.bin"/></Relationships>
</file>

<file path=ppt/activeX/_rels/activeX373.xml.rels><?xml version="1.0" encoding="UTF-8" standalone="yes"?>
<Relationships xmlns="http://schemas.openxmlformats.org/package/2006/relationships"><Relationship Id="rId1" Type="http://schemas.microsoft.com/office/2006/relationships/activeXControlBinary" Target="activeX373.bin"/></Relationships>
</file>

<file path=ppt/activeX/_rels/activeX374.xml.rels><?xml version="1.0" encoding="UTF-8" standalone="yes"?>
<Relationships xmlns="http://schemas.openxmlformats.org/package/2006/relationships"><Relationship Id="rId1" Type="http://schemas.microsoft.com/office/2006/relationships/activeXControlBinary" Target="activeX374.bin"/></Relationships>
</file>

<file path=ppt/activeX/_rels/activeX375.xml.rels><?xml version="1.0" encoding="UTF-8" standalone="yes"?>
<Relationships xmlns="http://schemas.openxmlformats.org/package/2006/relationships"><Relationship Id="rId1" Type="http://schemas.microsoft.com/office/2006/relationships/activeXControlBinary" Target="activeX375.bin"/></Relationships>
</file>

<file path=ppt/activeX/_rels/activeX376.xml.rels><?xml version="1.0" encoding="UTF-8" standalone="yes"?>
<Relationships xmlns="http://schemas.openxmlformats.org/package/2006/relationships"><Relationship Id="rId1" Type="http://schemas.microsoft.com/office/2006/relationships/activeXControlBinary" Target="activeX376.bin"/></Relationships>
</file>

<file path=ppt/activeX/_rels/activeX377.xml.rels><?xml version="1.0" encoding="UTF-8" standalone="yes"?>
<Relationships xmlns="http://schemas.openxmlformats.org/package/2006/relationships"><Relationship Id="rId1" Type="http://schemas.microsoft.com/office/2006/relationships/activeXControlBinary" Target="activeX377.bin"/></Relationships>
</file>

<file path=ppt/activeX/_rels/activeX378.xml.rels><?xml version="1.0" encoding="UTF-8" standalone="yes"?>
<Relationships xmlns="http://schemas.openxmlformats.org/package/2006/relationships"><Relationship Id="rId1" Type="http://schemas.microsoft.com/office/2006/relationships/activeXControlBinary" Target="activeX378.bin"/></Relationships>
</file>

<file path=ppt/activeX/_rels/activeX379.xml.rels><?xml version="1.0" encoding="UTF-8" standalone="yes"?>
<Relationships xmlns="http://schemas.openxmlformats.org/package/2006/relationships"><Relationship Id="rId1" Type="http://schemas.microsoft.com/office/2006/relationships/activeXControlBinary" Target="activeX379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80.xml.rels><?xml version="1.0" encoding="UTF-8" standalone="yes"?>
<Relationships xmlns="http://schemas.openxmlformats.org/package/2006/relationships"><Relationship Id="rId1" Type="http://schemas.microsoft.com/office/2006/relationships/activeXControlBinary" Target="activeX380.bin"/></Relationships>
</file>

<file path=ppt/activeX/_rels/activeX381.xml.rels><?xml version="1.0" encoding="UTF-8" standalone="yes"?>
<Relationships xmlns="http://schemas.openxmlformats.org/package/2006/relationships"><Relationship Id="rId1" Type="http://schemas.microsoft.com/office/2006/relationships/activeXControlBinary" Target="activeX381.bin"/></Relationships>
</file>

<file path=ppt/activeX/_rels/activeX382.xml.rels><?xml version="1.0" encoding="UTF-8" standalone="yes"?>
<Relationships xmlns="http://schemas.openxmlformats.org/package/2006/relationships"><Relationship Id="rId1" Type="http://schemas.microsoft.com/office/2006/relationships/activeXControlBinary" Target="activeX382.bin"/></Relationships>
</file>

<file path=ppt/activeX/_rels/activeX383.xml.rels><?xml version="1.0" encoding="UTF-8" standalone="yes"?>
<Relationships xmlns="http://schemas.openxmlformats.org/package/2006/relationships"><Relationship Id="rId1" Type="http://schemas.microsoft.com/office/2006/relationships/activeXControlBinary" Target="activeX383.bin"/></Relationships>
</file>

<file path=ppt/activeX/_rels/activeX384.xml.rels><?xml version="1.0" encoding="UTF-8" standalone="yes"?>
<Relationships xmlns="http://schemas.openxmlformats.org/package/2006/relationships"><Relationship Id="rId1" Type="http://schemas.microsoft.com/office/2006/relationships/activeXControlBinary" Target="activeX384.bin"/></Relationships>
</file>

<file path=ppt/activeX/_rels/activeX385.xml.rels><?xml version="1.0" encoding="UTF-8" standalone="yes"?>
<Relationships xmlns="http://schemas.openxmlformats.org/package/2006/relationships"><Relationship Id="rId1" Type="http://schemas.microsoft.com/office/2006/relationships/activeXControlBinary" Target="activeX385.bin"/></Relationships>
</file>

<file path=ppt/activeX/_rels/activeX386.xml.rels><?xml version="1.0" encoding="UTF-8" standalone="yes"?>
<Relationships xmlns="http://schemas.openxmlformats.org/package/2006/relationships"><Relationship Id="rId1" Type="http://schemas.microsoft.com/office/2006/relationships/activeXControlBinary" Target="activeX386.bin"/></Relationships>
</file>

<file path=ppt/activeX/_rels/activeX387.xml.rels><?xml version="1.0" encoding="UTF-8" standalone="yes"?>
<Relationships xmlns="http://schemas.openxmlformats.org/package/2006/relationships"><Relationship Id="rId1" Type="http://schemas.microsoft.com/office/2006/relationships/activeXControlBinary" Target="activeX387.bin"/></Relationships>
</file>

<file path=ppt/activeX/_rels/activeX388.xml.rels><?xml version="1.0" encoding="UTF-8" standalone="yes"?>
<Relationships xmlns="http://schemas.openxmlformats.org/package/2006/relationships"><Relationship Id="rId1" Type="http://schemas.microsoft.com/office/2006/relationships/activeXControlBinary" Target="activeX388.bin"/></Relationships>
</file>

<file path=ppt/activeX/_rels/activeX389.xml.rels><?xml version="1.0" encoding="UTF-8" standalone="yes"?>
<Relationships xmlns="http://schemas.openxmlformats.org/package/2006/relationships"><Relationship Id="rId1" Type="http://schemas.microsoft.com/office/2006/relationships/activeXControlBinary" Target="activeX389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390.xml.rels><?xml version="1.0" encoding="UTF-8" standalone="yes"?>
<Relationships xmlns="http://schemas.openxmlformats.org/package/2006/relationships"><Relationship Id="rId1" Type="http://schemas.microsoft.com/office/2006/relationships/activeXControlBinary" Target="activeX390.bin"/></Relationships>
</file>

<file path=ppt/activeX/_rels/activeX391.xml.rels><?xml version="1.0" encoding="UTF-8" standalone="yes"?>
<Relationships xmlns="http://schemas.openxmlformats.org/package/2006/relationships"><Relationship Id="rId1" Type="http://schemas.microsoft.com/office/2006/relationships/activeXControlBinary" Target="activeX391.bin"/></Relationships>
</file>

<file path=ppt/activeX/_rels/activeX392.xml.rels><?xml version="1.0" encoding="UTF-8" standalone="yes"?>
<Relationships xmlns="http://schemas.openxmlformats.org/package/2006/relationships"><Relationship Id="rId1" Type="http://schemas.microsoft.com/office/2006/relationships/activeXControlBinary" Target="activeX392.bin"/></Relationships>
</file>

<file path=ppt/activeX/_rels/activeX393.xml.rels><?xml version="1.0" encoding="UTF-8" standalone="yes"?>
<Relationships xmlns="http://schemas.openxmlformats.org/package/2006/relationships"><Relationship Id="rId1" Type="http://schemas.microsoft.com/office/2006/relationships/activeXControlBinary" Target="activeX393.bin"/></Relationships>
</file>

<file path=ppt/activeX/_rels/activeX394.xml.rels><?xml version="1.0" encoding="UTF-8" standalone="yes"?>
<Relationships xmlns="http://schemas.openxmlformats.org/package/2006/relationships"><Relationship Id="rId1" Type="http://schemas.microsoft.com/office/2006/relationships/activeXControlBinary" Target="activeX394.bin"/></Relationships>
</file>

<file path=ppt/activeX/_rels/activeX395.xml.rels><?xml version="1.0" encoding="UTF-8" standalone="yes"?>
<Relationships xmlns="http://schemas.openxmlformats.org/package/2006/relationships"><Relationship Id="rId1" Type="http://schemas.microsoft.com/office/2006/relationships/activeXControlBinary" Target="activeX395.bin"/></Relationships>
</file>

<file path=ppt/activeX/_rels/activeX396.xml.rels><?xml version="1.0" encoding="UTF-8" standalone="yes"?>
<Relationships xmlns="http://schemas.openxmlformats.org/package/2006/relationships"><Relationship Id="rId1" Type="http://schemas.microsoft.com/office/2006/relationships/activeXControlBinary" Target="activeX396.bin"/></Relationships>
</file>

<file path=ppt/activeX/_rels/activeX397.xml.rels><?xml version="1.0" encoding="UTF-8" standalone="yes"?>
<Relationships xmlns="http://schemas.openxmlformats.org/package/2006/relationships"><Relationship Id="rId1" Type="http://schemas.microsoft.com/office/2006/relationships/activeXControlBinary" Target="activeX397.bin"/></Relationships>
</file>

<file path=ppt/activeX/_rels/activeX398.xml.rels><?xml version="1.0" encoding="UTF-8" standalone="yes"?>
<Relationships xmlns="http://schemas.openxmlformats.org/package/2006/relationships"><Relationship Id="rId1" Type="http://schemas.microsoft.com/office/2006/relationships/activeXControlBinary" Target="activeX398.bin"/></Relationships>
</file>

<file path=ppt/activeX/_rels/activeX399.xml.rels><?xml version="1.0" encoding="UTF-8" standalone="yes"?>
<Relationships xmlns="http://schemas.openxmlformats.org/package/2006/relationships"><Relationship Id="rId1" Type="http://schemas.microsoft.com/office/2006/relationships/activeXControlBinary" Target="activeX39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00.xml.rels><?xml version="1.0" encoding="UTF-8" standalone="yes"?>
<Relationships xmlns="http://schemas.openxmlformats.org/package/2006/relationships"><Relationship Id="rId1" Type="http://schemas.microsoft.com/office/2006/relationships/activeXControlBinary" Target="activeX400.bin"/></Relationships>
</file>

<file path=ppt/activeX/_rels/activeX401.xml.rels><?xml version="1.0" encoding="UTF-8" standalone="yes"?>
<Relationships xmlns="http://schemas.openxmlformats.org/package/2006/relationships"><Relationship Id="rId1" Type="http://schemas.microsoft.com/office/2006/relationships/activeXControlBinary" Target="activeX401.bin"/></Relationships>
</file>

<file path=ppt/activeX/_rels/activeX402.xml.rels><?xml version="1.0" encoding="UTF-8" standalone="yes"?>
<Relationships xmlns="http://schemas.openxmlformats.org/package/2006/relationships"><Relationship Id="rId1" Type="http://schemas.microsoft.com/office/2006/relationships/activeXControlBinary" Target="activeX402.bin"/></Relationships>
</file>

<file path=ppt/activeX/_rels/activeX403.xml.rels><?xml version="1.0" encoding="UTF-8" standalone="yes"?>
<Relationships xmlns="http://schemas.openxmlformats.org/package/2006/relationships"><Relationship Id="rId1" Type="http://schemas.microsoft.com/office/2006/relationships/activeXControlBinary" Target="activeX403.bin"/></Relationships>
</file>

<file path=ppt/activeX/_rels/activeX404.xml.rels><?xml version="1.0" encoding="UTF-8" standalone="yes"?>
<Relationships xmlns="http://schemas.openxmlformats.org/package/2006/relationships"><Relationship Id="rId1" Type="http://schemas.microsoft.com/office/2006/relationships/activeXControlBinary" Target="activeX404.bin"/></Relationships>
</file>

<file path=ppt/activeX/_rels/activeX405.xml.rels><?xml version="1.0" encoding="UTF-8" standalone="yes"?>
<Relationships xmlns="http://schemas.openxmlformats.org/package/2006/relationships"><Relationship Id="rId1" Type="http://schemas.microsoft.com/office/2006/relationships/activeXControlBinary" Target="activeX405.bin"/></Relationships>
</file>

<file path=ppt/activeX/_rels/activeX406.xml.rels><?xml version="1.0" encoding="UTF-8" standalone="yes"?>
<Relationships xmlns="http://schemas.openxmlformats.org/package/2006/relationships"><Relationship Id="rId1" Type="http://schemas.microsoft.com/office/2006/relationships/activeXControlBinary" Target="activeX406.bin"/></Relationships>
</file>

<file path=ppt/activeX/_rels/activeX407.xml.rels><?xml version="1.0" encoding="UTF-8" standalone="yes"?>
<Relationships xmlns="http://schemas.openxmlformats.org/package/2006/relationships"><Relationship Id="rId1" Type="http://schemas.microsoft.com/office/2006/relationships/activeXControlBinary" Target="activeX407.bin"/></Relationships>
</file>

<file path=ppt/activeX/_rels/activeX408.xml.rels><?xml version="1.0" encoding="UTF-8" standalone="yes"?>
<Relationships xmlns="http://schemas.openxmlformats.org/package/2006/relationships"><Relationship Id="rId1" Type="http://schemas.microsoft.com/office/2006/relationships/activeXControlBinary" Target="activeX408.bin"/></Relationships>
</file>

<file path=ppt/activeX/_rels/activeX409.xml.rels><?xml version="1.0" encoding="UTF-8" standalone="yes"?>
<Relationships xmlns="http://schemas.openxmlformats.org/package/2006/relationships"><Relationship Id="rId1" Type="http://schemas.microsoft.com/office/2006/relationships/activeXControlBinary" Target="activeX409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10.xml.rels><?xml version="1.0" encoding="UTF-8" standalone="yes"?>
<Relationships xmlns="http://schemas.openxmlformats.org/package/2006/relationships"><Relationship Id="rId1" Type="http://schemas.microsoft.com/office/2006/relationships/activeXControlBinary" Target="activeX410.bin"/></Relationships>
</file>

<file path=ppt/activeX/_rels/activeX411.xml.rels><?xml version="1.0" encoding="UTF-8" standalone="yes"?>
<Relationships xmlns="http://schemas.openxmlformats.org/package/2006/relationships"><Relationship Id="rId1" Type="http://schemas.microsoft.com/office/2006/relationships/activeXControlBinary" Target="activeX411.bin"/></Relationships>
</file>

<file path=ppt/activeX/_rels/activeX412.xml.rels><?xml version="1.0" encoding="UTF-8" standalone="yes"?>
<Relationships xmlns="http://schemas.openxmlformats.org/package/2006/relationships"><Relationship Id="rId1" Type="http://schemas.microsoft.com/office/2006/relationships/activeXControlBinary" Target="activeX412.bin"/></Relationships>
</file>

<file path=ppt/activeX/_rels/activeX413.xml.rels><?xml version="1.0" encoding="UTF-8" standalone="yes"?>
<Relationships xmlns="http://schemas.openxmlformats.org/package/2006/relationships"><Relationship Id="rId1" Type="http://schemas.microsoft.com/office/2006/relationships/activeXControlBinary" Target="activeX413.bin"/></Relationships>
</file>

<file path=ppt/activeX/_rels/activeX414.xml.rels><?xml version="1.0" encoding="UTF-8" standalone="yes"?>
<Relationships xmlns="http://schemas.openxmlformats.org/package/2006/relationships"><Relationship Id="rId1" Type="http://schemas.microsoft.com/office/2006/relationships/activeXControlBinary" Target="activeX414.bin"/></Relationships>
</file>

<file path=ppt/activeX/_rels/activeX415.xml.rels><?xml version="1.0" encoding="UTF-8" standalone="yes"?>
<Relationships xmlns="http://schemas.openxmlformats.org/package/2006/relationships"><Relationship Id="rId1" Type="http://schemas.microsoft.com/office/2006/relationships/activeXControlBinary" Target="activeX415.bin"/></Relationships>
</file>

<file path=ppt/activeX/_rels/activeX416.xml.rels><?xml version="1.0" encoding="UTF-8" standalone="yes"?>
<Relationships xmlns="http://schemas.openxmlformats.org/package/2006/relationships"><Relationship Id="rId1" Type="http://schemas.microsoft.com/office/2006/relationships/activeXControlBinary" Target="activeX416.bin"/></Relationships>
</file>

<file path=ppt/activeX/_rels/activeX417.xml.rels><?xml version="1.0" encoding="UTF-8" standalone="yes"?>
<Relationships xmlns="http://schemas.openxmlformats.org/package/2006/relationships"><Relationship Id="rId1" Type="http://schemas.microsoft.com/office/2006/relationships/activeXControlBinary" Target="activeX417.bin"/></Relationships>
</file>

<file path=ppt/activeX/_rels/activeX418.xml.rels><?xml version="1.0" encoding="UTF-8" standalone="yes"?>
<Relationships xmlns="http://schemas.openxmlformats.org/package/2006/relationships"><Relationship Id="rId1" Type="http://schemas.microsoft.com/office/2006/relationships/activeXControlBinary" Target="activeX418.bin"/></Relationships>
</file>

<file path=ppt/activeX/_rels/activeX419.xml.rels><?xml version="1.0" encoding="UTF-8" standalone="yes"?>
<Relationships xmlns="http://schemas.openxmlformats.org/package/2006/relationships"><Relationship Id="rId1" Type="http://schemas.microsoft.com/office/2006/relationships/activeXControlBinary" Target="activeX419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20.xml.rels><?xml version="1.0" encoding="UTF-8" standalone="yes"?>
<Relationships xmlns="http://schemas.openxmlformats.org/package/2006/relationships"><Relationship Id="rId1" Type="http://schemas.microsoft.com/office/2006/relationships/activeXControlBinary" Target="activeX420.bin"/></Relationships>
</file>

<file path=ppt/activeX/_rels/activeX421.xml.rels><?xml version="1.0" encoding="UTF-8" standalone="yes"?>
<Relationships xmlns="http://schemas.openxmlformats.org/package/2006/relationships"><Relationship Id="rId1" Type="http://schemas.microsoft.com/office/2006/relationships/activeXControlBinary" Target="activeX421.bin"/></Relationships>
</file>

<file path=ppt/activeX/_rels/activeX422.xml.rels><?xml version="1.0" encoding="UTF-8" standalone="yes"?>
<Relationships xmlns="http://schemas.openxmlformats.org/package/2006/relationships"><Relationship Id="rId1" Type="http://schemas.microsoft.com/office/2006/relationships/activeXControlBinary" Target="activeX422.bin"/></Relationships>
</file>

<file path=ppt/activeX/_rels/activeX423.xml.rels><?xml version="1.0" encoding="UTF-8" standalone="yes"?>
<Relationships xmlns="http://schemas.openxmlformats.org/package/2006/relationships"><Relationship Id="rId1" Type="http://schemas.microsoft.com/office/2006/relationships/activeXControlBinary" Target="activeX423.bin"/></Relationships>
</file>

<file path=ppt/activeX/_rels/activeX424.xml.rels><?xml version="1.0" encoding="UTF-8" standalone="yes"?>
<Relationships xmlns="http://schemas.openxmlformats.org/package/2006/relationships"><Relationship Id="rId1" Type="http://schemas.microsoft.com/office/2006/relationships/activeXControlBinary" Target="activeX424.bin"/></Relationships>
</file>

<file path=ppt/activeX/_rels/activeX425.xml.rels><?xml version="1.0" encoding="UTF-8" standalone="yes"?>
<Relationships xmlns="http://schemas.openxmlformats.org/package/2006/relationships"><Relationship Id="rId1" Type="http://schemas.microsoft.com/office/2006/relationships/activeXControlBinary" Target="activeX425.bin"/></Relationships>
</file>

<file path=ppt/activeX/_rels/activeX426.xml.rels><?xml version="1.0" encoding="UTF-8" standalone="yes"?>
<Relationships xmlns="http://schemas.openxmlformats.org/package/2006/relationships"><Relationship Id="rId1" Type="http://schemas.microsoft.com/office/2006/relationships/activeXControlBinary" Target="activeX426.bin"/></Relationships>
</file>

<file path=ppt/activeX/_rels/activeX427.xml.rels><?xml version="1.0" encoding="UTF-8" standalone="yes"?>
<Relationships xmlns="http://schemas.openxmlformats.org/package/2006/relationships"><Relationship Id="rId1" Type="http://schemas.microsoft.com/office/2006/relationships/activeXControlBinary" Target="activeX427.bin"/></Relationships>
</file>

<file path=ppt/activeX/_rels/activeX428.xml.rels><?xml version="1.0" encoding="UTF-8" standalone="yes"?>
<Relationships xmlns="http://schemas.openxmlformats.org/package/2006/relationships"><Relationship Id="rId1" Type="http://schemas.microsoft.com/office/2006/relationships/activeXControlBinary" Target="activeX428.bin"/></Relationships>
</file>

<file path=ppt/activeX/_rels/activeX429.xml.rels><?xml version="1.0" encoding="UTF-8" standalone="yes"?>
<Relationships xmlns="http://schemas.openxmlformats.org/package/2006/relationships"><Relationship Id="rId1" Type="http://schemas.microsoft.com/office/2006/relationships/activeXControlBinary" Target="activeX429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30.xml.rels><?xml version="1.0" encoding="UTF-8" standalone="yes"?>
<Relationships xmlns="http://schemas.openxmlformats.org/package/2006/relationships"><Relationship Id="rId1" Type="http://schemas.microsoft.com/office/2006/relationships/activeXControlBinary" Target="activeX430.bin"/></Relationships>
</file>

<file path=ppt/activeX/_rels/activeX431.xml.rels><?xml version="1.0" encoding="UTF-8" standalone="yes"?>
<Relationships xmlns="http://schemas.openxmlformats.org/package/2006/relationships"><Relationship Id="rId1" Type="http://schemas.microsoft.com/office/2006/relationships/activeXControlBinary" Target="activeX431.bin"/></Relationships>
</file>

<file path=ppt/activeX/_rels/activeX432.xml.rels><?xml version="1.0" encoding="UTF-8" standalone="yes"?>
<Relationships xmlns="http://schemas.openxmlformats.org/package/2006/relationships"><Relationship Id="rId1" Type="http://schemas.microsoft.com/office/2006/relationships/activeXControlBinary" Target="activeX432.bin"/></Relationships>
</file>

<file path=ppt/activeX/_rels/activeX433.xml.rels><?xml version="1.0" encoding="UTF-8" standalone="yes"?>
<Relationships xmlns="http://schemas.openxmlformats.org/package/2006/relationships"><Relationship Id="rId1" Type="http://schemas.microsoft.com/office/2006/relationships/activeXControlBinary" Target="activeX433.bin"/></Relationships>
</file>

<file path=ppt/activeX/_rels/activeX434.xml.rels><?xml version="1.0" encoding="UTF-8" standalone="yes"?>
<Relationships xmlns="http://schemas.openxmlformats.org/package/2006/relationships"><Relationship Id="rId1" Type="http://schemas.microsoft.com/office/2006/relationships/activeXControlBinary" Target="activeX434.bin"/></Relationships>
</file>

<file path=ppt/activeX/_rels/activeX435.xml.rels><?xml version="1.0" encoding="UTF-8" standalone="yes"?>
<Relationships xmlns="http://schemas.openxmlformats.org/package/2006/relationships"><Relationship Id="rId1" Type="http://schemas.microsoft.com/office/2006/relationships/activeXControlBinary" Target="activeX435.bin"/></Relationships>
</file>

<file path=ppt/activeX/_rels/activeX436.xml.rels><?xml version="1.0" encoding="UTF-8" standalone="yes"?>
<Relationships xmlns="http://schemas.openxmlformats.org/package/2006/relationships"><Relationship Id="rId1" Type="http://schemas.microsoft.com/office/2006/relationships/activeXControlBinary" Target="activeX436.bin"/></Relationships>
</file>

<file path=ppt/activeX/_rels/activeX437.xml.rels><?xml version="1.0" encoding="UTF-8" standalone="yes"?>
<Relationships xmlns="http://schemas.openxmlformats.org/package/2006/relationships"><Relationship Id="rId1" Type="http://schemas.microsoft.com/office/2006/relationships/activeXControlBinary" Target="activeX437.bin"/></Relationships>
</file>

<file path=ppt/activeX/_rels/activeX438.xml.rels><?xml version="1.0" encoding="UTF-8" standalone="yes"?>
<Relationships xmlns="http://schemas.openxmlformats.org/package/2006/relationships"><Relationship Id="rId1" Type="http://schemas.microsoft.com/office/2006/relationships/activeXControlBinary" Target="activeX438.bin"/></Relationships>
</file>

<file path=ppt/activeX/_rels/activeX439.xml.rels><?xml version="1.0" encoding="UTF-8" standalone="yes"?>
<Relationships xmlns="http://schemas.openxmlformats.org/package/2006/relationships"><Relationship Id="rId1" Type="http://schemas.microsoft.com/office/2006/relationships/activeXControlBinary" Target="activeX439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40.xml.rels><?xml version="1.0" encoding="UTF-8" standalone="yes"?>
<Relationships xmlns="http://schemas.openxmlformats.org/package/2006/relationships"><Relationship Id="rId1" Type="http://schemas.microsoft.com/office/2006/relationships/activeXControlBinary" Target="activeX440.bin"/></Relationships>
</file>

<file path=ppt/activeX/_rels/activeX441.xml.rels><?xml version="1.0" encoding="UTF-8" standalone="yes"?>
<Relationships xmlns="http://schemas.openxmlformats.org/package/2006/relationships"><Relationship Id="rId1" Type="http://schemas.microsoft.com/office/2006/relationships/activeXControlBinary" Target="activeX441.bin"/></Relationships>
</file>

<file path=ppt/activeX/_rels/activeX442.xml.rels><?xml version="1.0" encoding="UTF-8" standalone="yes"?>
<Relationships xmlns="http://schemas.openxmlformats.org/package/2006/relationships"><Relationship Id="rId1" Type="http://schemas.microsoft.com/office/2006/relationships/activeXControlBinary" Target="activeX442.bin"/></Relationships>
</file>

<file path=ppt/activeX/_rels/activeX443.xml.rels><?xml version="1.0" encoding="UTF-8" standalone="yes"?>
<Relationships xmlns="http://schemas.openxmlformats.org/package/2006/relationships"><Relationship Id="rId1" Type="http://schemas.microsoft.com/office/2006/relationships/activeXControlBinary" Target="activeX443.bin"/></Relationships>
</file>

<file path=ppt/activeX/_rels/activeX444.xml.rels><?xml version="1.0" encoding="UTF-8" standalone="yes"?>
<Relationships xmlns="http://schemas.openxmlformats.org/package/2006/relationships"><Relationship Id="rId1" Type="http://schemas.microsoft.com/office/2006/relationships/activeXControlBinary" Target="activeX444.bin"/></Relationships>
</file>

<file path=ppt/activeX/_rels/activeX445.xml.rels><?xml version="1.0" encoding="UTF-8" standalone="yes"?>
<Relationships xmlns="http://schemas.openxmlformats.org/package/2006/relationships"><Relationship Id="rId1" Type="http://schemas.microsoft.com/office/2006/relationships/activeXControlBinary" Target="activeX445.bin"/></Relationships>
</file>

<file path=ppt/activeX/_rels/activeX446.xml.rels><?xml version="1.0" encoding="UTF-8" standalone="yes"?>
<Relationships xmlns="http://schemas.openxmlformats.org/package/2006/relationships"><Relationship Id="rId1" Type="http://schemas.microsoft.com/office/2006/relationships/activeXControlBinary" Target="activeX446.bin"/></Relationships>
</file>

<file path=ppt/activeX/_rels/activeX447.xml.rels><?xml version="1.0" encoding="UTF-8" standalone="yes"?>
<Relationships xmlns="http://schemas.openxmlformats.org/package/2006/relationships"><Relationship Id="rId1" Type="http://schemas.microsoft.com/office/2006/relationships/activeXControlBinary" Target="activeX447.bin"/></Relationships>
</file>

<file path=ppt/activeX/_rels/activeX448.xml.rels><?xml version="1.0" encoding="UTF-8" standalone="yes"?>
<Relationships xmlns="http://schemas.openxmlformats.org/package/2006/relationships"><Relationship Id="rId1" Type="http://schemas.microsoft.com/office/2006/relationships/activeXControlBinary" Target="activeX448.bin"/></Relationships>
</file>

<file path=ppt/activeX/_rels/activeX449.xml.rels><?xml version="1.0" encoding="UTF-8" standalone="yes"?>
<Relationships xmlns="http://schemas.openxmlformats.org/package/2006/relationships"><Relationship Id="rId1" Type="http://schemas.microsoft.com/office/2006/relationships/activeXControlBinary" Target="activeX449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50.xml.rels><?xml version="1.0" encoding="UTF-8" standalone="yes"?>
<Relationships xmlns="http://schemas.openxmlformats.org/package/2006/relationships"><Relationship Id="rId1" Type="http://schemas.microsoft.com/office/2006/relationships/activeXControlBinary" Target="activeX450.bin"/></Relationships>
</file>

<file path=ppt/activeX/_rels/activeX451.xml.rels><?xml version="1.0" encoding="UTF-8" standalone="yes"?>
<Relationships xmlns="http://schemas.openxmlformats.org/package/2006/relationships"><Relationship Id="rId1" Type="http://schemas.microsoft.com/office/2006/relationships/activeXControlBinary" Target="activeX451.bin"/></Relationships>
</file>

<file path=ppt/activeX/_rels/activeX452.xml.rels><?xml version="1.0" encoding="UTF-8" standalone="yes"?>
<Relationships xmlns="http://schemas.openxmlformats.org/package/2006/relationships"><Relationship Id="rId1" Type="http://schemas.microsoft.com/office/2006/relationships/activeXControlBinary" Target="activeX452.bin"/></Relationships>
</file>

<file path=ppt/activeX/_rels/activeX453.xml.rels><?xml version="1.0" encoding="UTF-8" standalone="yes"?>
<Relationships xmlns="http://schemas.openxmlformats.org/package/2006/relationships"><Relationship Id="rId1" Type="http://schemas.microsoft.com/office/2006/relationships/activeXControlBinary" Target="activeX453.bin"/></Relationships>
</file>

<file path=ppt/activeX/_rels/activeX454.xml.rels><?xml version="1.0" encoding="UTF-8" standalone="yes"?>
<Relationships xmlns="http://schemas.openxmlformats.org/package/2006/relationships"><Relationship Id="rId1" Type="http://schemas.microsoft.com/office/2006/relationships/activeXControlBinary" Target="activeX454.bin"/></Relationships>
</file>

<file path=ppt/activeX/_rels/activeX455.xml.rels><?xml version="1.0" encoding="UTF-8" standalone="yes"?>
<Relationships xmlns="http://schemas.openxmlformats.org/package/2006/relationships"><Relationship Id="rId1" Type="http://schemas.microsoft.com/office/2006/relationships/activeXControlBinary" Target="activeX455.bin"/></Relationships>
</file>

<file path=ppt/activeX/_rels/activeX456.xml.rels><?xml version="1.0" encoding="UTF-8" standalone="yes"?>
<Relationships xmlns="http://schemas.openxmlformats.org/package/2006/relationships"><Relationship Id="rId1" Type="http://schemas.microsoft.com/office/2006/relationships/activeXControlBinary" Target="activeX456.bin"/></Relationships>
</file>

<file path=ppt/activeX/_rels/activeX457.xml.rels><?xml version="1.0" encoding="UTF-8" standalone="yes"?>
<Relationships xmlns="http://schemas.openxmlformats.org/package/2006/relationships"><Relationship Id="rId1" Type="http://schemas.microsoft.com/office/2006/relationships/activeXControlBinary" Target="activeX457.bin"/></Relationships>
</file>

<file path=ppt/activeX/_rels/activeX458.xml.rels><?xml version="1.0" encoding="UTF-8" standalone="yes"?>
<Relationships xmlns="http://schemas.openxmlformats.org/package/2006/relationships"><Relationship Id="rId1" Type="http://schemas.microsoft.com/office/2006/relationships/activeXControlBinary" Target="activeX458.bin"/></Relationships>
</file>

<file path=ppt/activeX/_rels/activeX459.xml.rels><?xml version="1.0" encoding="UTF-8" standalone="yes"?>
<Relationships xmlns="http://schemas.openxmlformats.org/package/2006/relationships"><Relationship Id="rId1" Type="http://schemas.microsoft.com/office/2006/relationships/activeXControlBinary" Target="activeX459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60.xml.rels><?xml version="1.0" encoding="UTF-8" standalone="yes"?>
<Relationships xmlns="http://schemas.openxmlformats.org/package/2006/relationships"><Relationship Id="rId1" Type="http://schemas.microsoft.com/office/2006/relationships/activeXControlBinary" Target="activeX460.bin"/></Relationships>
</file>

<file path=ppt/activeX/_rels/activeX461.xml.rels><?xml version="1.0" encoding="UTF-8" standalone="yes"?>
<Relationships xmlns="http://schemas.openxmlformats.org/package/2006/relationships"><Relationship Id="rId1" Type="http://schemas.microsoft.com/office/2006/relationships/activeXControlBinary" Target="activeX461.bin"/></Relationships>
</file>

<file path=ppt/activeX/_rels/activeX462.xml.rels><?xml version="1.0" encoding="UTF-8" standalone="yes"?>
<Relationships xmlns="http://schemas.openxmlformats.org/package/2006/relationships"><Relationship Id="rId1" Type="http://schemas.microsoft.com/office/2006/relationships/activeXControlBinary" Target="activeX462.bin"/></Relationships>
</file>

<file path=ppt/activeX/_rels/activeX463.xml.rels><?xml version="1.0" encoding="UTF-8" standalone="yes"?>
<Relationships xmlns="http://schemas.openxmlformats.org/package/2006/relationships"><Relationship Id="rId1" Type="http://schemas.microsoft.com/office/2006/relationships/activeXControlBinary" Target="activeX463.bin"/></Relationships>
</file>

<file path=ppt/activeX/_rels/activeX464.xml.rels><?xml version="1.0" encoding="UTF-8" standalone="yes"?>
<Relationships xmlns="http://schemas.openxmlformats.org/package/2006/relationships"><Relationship Id="rId1" Type="http://schemas.microsoft.com/office/2006/relationships/activeXControlBinary" Target="activeX464.bin"/></Relationships>
</file>

<file path=ppt/activeX/_rels/activeX465.xml.rels><?xml version="1.0" encoding="UTF-8" standalone="yes"?>
<Relationships xmlns="http://schemas.openxmlformats.org/package/2006/relationships"><Relationship Id="rId1" Type="http://schemas.microsoft.com/office/2006/relationships/activeXControlBinary" Target="activeX465.bin"/></Relationships>
</file>

<file path=ppt/activeX/_rels/activeX466.xml.rels><?xml version="1.0" encoding="UTF-8" standalone="yes"?>
<Relationships xmlns="http://schemas.openxmlformats.org/package/2006/relationships"><Relationship Id="rId1" Type="http://schemas.microsoft.com/office/2006/relationships/activeXControlBinary" Target="activeX466.bin"/></Relationships>
</file>

<file path=ppt/activeX/_rels/activeX467.xml.rels><?xml version="1.0" encoding="UTF-8" standalone="yes"?>
<Relationships xmlns="http://schemas.openxmlformats.org/package/2006/relationships"><Relationship Id="rId1" Type="http://schemas.microsoft.com/office/2006/relationships/activeXControlBinary" Target="activeX467.bin"/></Relationships>
</file>

<file path=ppt/activeX/_rels/activeX468.xml.rels><?xml version="1.0" encoding="UTF-8" standalone="yes"?>
<Relationships xmlns="http://schemas.openxmlformats.org/package/2006/relationships"><Relationship Id="rId1" Type="http://schemas.microsoft.com/office/2006/relationships/activeXControlBinary" Target="activeX468.bin"/></Relationships>
</file>

<file path=ppt/activeX/_rels/activeX469.xml.rels><?xml version="1.0" encoding="UTF-8" standalone="yes"?>
<Relationships xmlns="http://schemas.openxmlformats.org/package/2006/relationships"><Relationship Id="rId1" Type="http://schemas.microsoft.com/office/2006/relationships/activeXControlBinary" Target="activeX469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70.xml.rels><?xml version="1.0" encoding="UTF-8" standalone="yes"?>
<Relationships xmlns="http://schemas.openxmlformats.org/package/2006/relationships"><Relationship Id="rId1" Type="http://schemas.microsoft.com/office/2006/relationships/activeXControlBinary" Target="activeX470.bin"/></Relationships>
</file>

<file path=ppt/activeX/_rels/activeX471.xml.rels><?xml version="1.0" encoding="UTF-8" standalone="yes"?>
<Relationships xmlns="http://schemas.openxmlformats.org/package/2006/relationships"><Relationship Id="rId1" Type="http://schemas.microsoft.com/office/2006/relationships/activeXControlBinary" Target="activeX471.bin"/></Relationships>
</file>

<file path=ppt/activeX/_rels/activeX472.xml.rels><?xml version="1.0" encoding="UTF-8" standalone="yes"?>
<Relationships xmlns="http://schemas.openxmlformats.org/package/2006/relationships"><Relationship Id="rId1" Type="http://schemas.microsoft.com/office/2006/relationships/activeXControlBinary" Target="activeX472.bin"/></Relationships>
</file>

<file path=ppt/activeX/_rels/activeX473.xml.rels><?xml version="1.0" encoding="UTF-8" standalone="yes"?>
<Relationships xmlns="http://schemas.openxmlformats.org/package/2006/relationships"><Relationship Id="rId1" Type="http://schemas.microsoft.com/office/2006/relationships/activeXControlBinary" Target="activeX473.bin"/></Relationships>
</file>

<file path=ppt/activeX/_rels/activeX474.xml.rels><?xml version="1.0" encoding="UTF-8" standalone="yes"?>
<Relationships xmlns="http://schemas.openxmlformats.org/package/2006/relationships"><Relationship Id="rId1" Type="http://schemas.microsoft.com/office/2006/relationships/activeXControlBinary" Target="activeX474.bin"/></Relationships>
</file>

<file path=ppt/activeX/_rels/activeX475.xml.rels><?xml version="1.0" encoding="UTF-8" standalone="yes"?>
<Relationships xmlns="http://schemas.openxmlformats.org/package/2006/relationships"><Relationship Id="rId1" Type="http://schemas.microsoft.com/office/2006/relationships/activeXControlBinary" Target="activeX475.bin"/></Relationships>
</file>

<file path=ppt/activeX/_rels/activeX476.xml.rels><?xml version="1.0" encoding="UTF-8" standalone="yes"?>
<Relationships xmlns="http://schemas.openxmlformats.org/package/2006/relationships"><Relationship Id="rId1" Type="http://schemas.microsoft.com/office/2006/relationships/activeXControlBinary" Target="activeX476.bin"/></Relationships>
</file>

<file path=ppt/activeX/_rels/activeX477.xml.rels><?xml version="1.0" encoding="UTF-8" standalone="yes"?>
<Relationships xmlns="http://schemas.openxmlformats.org/package/2006/relationships"><Relationship Id="rId1" Type="http://schemas.microsoft.com/office/2006/relationships/activeXControlBinary" Target="activeX477.bin"/></Relationships>
</file>

<file path=ppt/activeX/_rels/activeX478.xml.rels><?xml version="1.0" encoding="UTF-8" standalone="yes"?>
<Relationships xmlns="http://schemas.openxmlformats.org/package/2006/relationships"><Relationship Id="rId1" Type="http://schemas.microsoft.com/office/2006/relationships/activeXControlBinary" Target="activeX478.bin"/></Relationships>
</file>

<file path=ppt/activeX/_rels/activeX479.xml.rels><?xml version="1.0" encoding="UTF-8" standalone="yes"?>
<Relationships xmlns="http://schemas.openxmlformats.org/package/2006/relationships"><Relationship Id="rId1" Type="http://schemas.microsoft.com/office/2006/relationships/activeXControlBinary" Target="activeX479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80.xml.rels><?xml version="1.0" encoding="UTF-8" standalone="yes"?>
<Relationships xmlns="http://schemas.openxmlformats.org/package/2006/relationships"><Relationship Id="rId1" Type="http://schemas.microsoft.com/office/2006/relationships/activeXControlBinary" Target="activeX480.bin"/></Relationships>
</file>

<file path=ppt/activeX/_rels/activeX481.xml.rels><?xml version="1.0" encoding="UTF-8" standalone="yes"?>
<Relationships xmlns="http://schemas.openxmlformats.org/package/2006/relationships"><Relationship Id="rId1" Type="http://schemas.microsoft.com/office/2006/relationships/activeXControlBinary" Target="activeX481.bin"/></Relationships>
</file>

<file path=ppt/activeX/_rels/activeX482.xml.rels><?xml version="1.0" encoding="UTF-8" standalone="yes"?>
<Relationships xmlns="http://schemas.openxmlformats.org/package/2006/relationships"><Relationship Id="rId1" Type="http://schemas.microsoft.com/office/2006/relationships/activeXControlBinary" Target="activeX482.bin"/></Relationships>
</file>

<file path=ppt/activeX/_rels/activeX483.xml.rels><?xml version="1.0" encoding="UTF-8" standalone="yes"?>
<Relationships xmlns="http://schemas.openxmlformats.org/package/2006/relationships"><Relationship Id="rId1" Type="http://schemas.microsoft.com/office/2006/relationships/activeXControlBinary" Target="activeX483.bin"/></Relationships>
</file>

<file path=ppt/activeX/_rels/activeX484.xml.rels><?xml version="1.0" encoding="UTF-8" standalone="yes"?>
<Relationships xmlns="http://schemas.openxmlformats.org/package/2006/relationships"><Relationship Id="rId1" Type="http://schemas.microsoft.com/office/2006/relationships/activeXControlBinary" Target="activeX484.bin"/></Relationships>
</file>

<file path=ppt/activeX/_rels/activeX485.xml.rels><?xml version="1.0" encoding="UTF-8" standalone="yes"?>
<Relationships xmlns="http://schemas.openxmlformats.org/package/2006/relationships"><Relationship Id="rId1" Type="http://schemas.microsoft.com/office/2006/relationships/activeXControlBinary" Target="activeX485.bin"/></Relationships>
</file>

<file path=ppt/activeX/_rels/activeX486.xml.rels><?xml version="1.0" encoding="UTF-8" standalone="yes"?>
<Relationships xmlns="http://schemas.openxmlformats.org/package/2006/relationships"><Relationship Id="rId1" Type="http://schemas.microsoft.com/office/2006/relationships/activeXControlBinary" Target="activeX486.bin"/></Relationships>
</file>

<file path=ppt/activeX/_rels/activeX487.xml.rels><?xml version="1.0" encoding="UTF-8" standalone="yes"?>
<Relationships xmlns="http://schemas.openxmlformats.org/package/2006/relationships"><Relationship Id="rId1" Type="http://schemas.microsoft.com/office/2006/relationships/activeXControlBinary" Target="activeX487.bin"/></Relationships>
</file>

<file path=ppt/activeX/_rels/activeX488.xml.rels><?xml version="1.0" encoding="UTF-8" standalone="yes"?>
<Relationships xmlns="http://schemas.openxmlformats.org/package/2006/relationships"><Relationship Id="rId1" Type="http://schemas.microsoft.com/office/2006/relationships/activeXControlBinary" Target="activeX488.bin"/></Relationships>
</file>

<file path=ppt/activeX/_rels/activeX489.xml.rels><?xml version="1.0" encoding="UTF-8" standalone="yes"?>
<Relationships xmlns="http://schemas.openxmlformats.org/package/2006/relationships"><Relationship Id="rId1" Type="http://schemas.microsoft.com/office/2006/relationships/activeXControlBinary" Target="activeX489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490.xml.rels><?xml version="1.0" encoding="UTF-8" standalone="yes"?>
<Relationships xmlns="http://schemas.openxmlformats.org/package/2006/relationships"><Relationship Id="rId1" Type="http://schemas.microsoft.com/office/2006/relationships/activeXControlBinary" Target="activeX490.bin"/></Relationships>
</file>

<file path=ppt/activeX/_rels/activeX491.xml.rels><?xml version="1.0" encoding="UTF-8" standalone="yes"?>
<Relationships xmlns="http://schemas.openxmlformats.org/package/2006/relationships"><Relationship Id="rId1" Type="http://schemas.microsoft.com/office/2006/relationships/activeXControlBinary" Target="activeX491.bin"/></Relationships>
</file>

<file path=ppt/activeX/_rels/activeX492.xml.rels><?xml version="1.0" encoding="UTF-8" standalone="yes"?>
<Relationships xmlns="http://schemas.openxmlformats.org/package/2006/relationships"><Relationship Id="rId1" Type="http://schemas.microsoft.com/office/2006/relationships/activeXControlBinary" Target="activeX492.bin"/></Relationships>
</file>

<file path=ppt/activeX/_rels/activeX493.xml.rels><?xml version="1.0" encoding="UTF-8" standalone="yes"?>
<Relationships xmlns="http://schemas.openxmlformats.org/package/2006/relationships"><Relationship Id="rId1" Type="http://schemas.microsoft.com/office/2006/relationships/activeXControlBinary" Target="activeX493.bin"/></Relationships>
</file>

<file path=ppt/activeX/_rels/activeX494.xml.rels><?xml version="1.0" encoding="UTF-8" standalone="yes"?>
<Relationships xmlns="http://schemas.openxmlformats.org/package/2006/relationships"><Relationship Id="rId1" Type="http://schemas.microsoft.com/office/2006/relationships/activeXControlBinary" Target="activeX494.bin"/></Relationships>
</file>

<file path=ppt/activeX/_rels/activeX495.xml.rels><?xml version="1.0" encoding="UTF-8" standalone="yes"?>
<Relationships xmlns="http://schemas.openxmlformats.org/package/2006/relationships"><Relationship Id="rId1" Type="http://schemas.microsoft.com/office/2006/relationships/activeXControlBinary" Target="activeX495.bin"/></Relationships>
</file>

<file path=ppt/activeX/_rels/activeX496.xml.rels><?xml version="1.0" encoding="UTF-8" standalone="yes"?>
<Relationships xmlns="http://schemas.openxmlformats.org/package/2006/relationships"><Relationship Id="rId1" Type="http://schemas.microsoft.com/office/2006/relationships/activeXControlBinary" Target="activeX496.bin"/></Relationships>
</file>

<file path=ppt/activeX/_rels/activeX497.xml.rels><?xml version="1.0" encoding="UTF-8" standalone="yes"?>
<Relationships xmlns="http://schemas.openxmlformats.org/package/2006/relationships"><Relationship Id="rId1" Type="http://schemas.microsoft.com/office/2006/relationships/activeXControlBinary" Target="activeX497.bin"/></Relationships>
</file>

<file path=ppt/activeX/_rels/activeX498.xml.rels><?xml version="1.0" encoding="UTF-8" standalone="yes"?>
<Relationships xmlns="http://schemas.openxmlformats.org/package/2006/relationships"><Relationship Id="rId1" Type="http://schemas.microsoft.com/office/2006/relationships/activeXControlBinary" Target="activeX498.bin"/></Relationships>
</file>

<file path=ppt/activeX/_rels/activeX499.xml.rels><?xml version="1.0" encoding="UTF-8" standalone="yes"?>
<Relationships xmlns="http://schemas.openxmlformats.org/package/2006/relationships"><Relationship Id="rId1" Type="http://schemas.microsoft.com/office/2006/relationships/activeXControlBinary" Target="activeX49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00.xml.rels><?xml version="1.0" encoding="UTF-8" standalone="yes"?>
<Relationships xmlns="http://schemas.openxmlformats.org/package/2006/relationships"><Relationship Id="rId1" Type="http://schemas.microsoft.com/office/2006/relationships/activeXControlBinary" Target="activeX500.bin"/></Relationships>
</file>

<file path=ppt/activeX/_rels/activeX501.xml.rels><?xml version="1.0" encoding="UTF-8" standalone="yes"?>
<Relationships xmlns="http://schemas.openxmlformats.org/package/2006/relationships"><Relationship Id="rId1" Type="http://schemas.microsoft.com/office/2006/relationships/activeXControlBinary" Target="activeX501.bin"/></Relationships>
</file>

<file path=ppt/activeX/_rels/activeX502.xml.rels><?xml version="1.0" encoding="UTF-8" standalone="yes"?>
<Relationships xmlns="http://schemas.openxmlformats.org/package/2006/relationships"><Relationship Id="rId1" Type="http://schemas.microsoft.com/office/2006/relationships/activeXControlBinary" Target="activeX502.bin"/></Relationships>
</file>

<file path=ppt/activeX/_rels/activeX503.xml.rels><?xml version="1.0" encoding="UTF-8" standalone="yes"?>
<Relationships xmlns="http://schemas.openxmlformats.org/package/2006/relationships"><Relationship Id="rId1" Type="http://schemas.microsoft.com/office/2006/relationships/activeXControlBinary" Target="activeX503.bin"/></Relationships>
</file>

<file path=ppt/activeX/_rels/activeX504.xml.rels><?xml version="1.0" encoding="UTF-8" standalone="yes"?>
<Relationships xmlns="http://schemas.openxmlformats.org/package/2006/relationships"><Relationship Id="rId1" Type="http://schemas.microsoft.com/office/2006/relationships/activeXControlBinary" Target="activeX504.bin"/></Relationships>
</file>

<file path=ppt/activeX/_rels/activeX505.xml.rels><?xml version="1.0" encoding="UTF-8" standalone="yes"?>
<Relationships xmlns="http://schemas.openxmlformats.org/package/2006/relationships"><Relationship Id="rId1" Type="http://schemas.microsoft.com/office/2006/relationships/activeXControlBinary" Target="activeX505.bin"/></Relationships>
</file>

<file path=ppt/activeX/_rels/activeX506.xml.rels><?xml version="1.0" encoding="UTF-8" standalone="yes"?>
<Relationships xmlns="http://schemas.openxmlformats.org/package/2006/relationships"><Relationship Id="rId1" Type="http://schemas.microsoft.com/office/2006/relationships/activeXControlBinary" Target="activeX506.bin"/></Relationships>
</file>

<file path=ppt/activeX/_rels/activeX507.xml.rels><?xml version="1.0" encoding="UTF-8" standalone="yes"?>
<Relationships xmlns="http://schemas.openxmlformats.org/package/2006/relationships"><Relationship Id="rId1" Type="http://schemas.microsoft.com/office/2006/relationships/activeXControlBinary" Target="activeX507.bin"/></Relationships>
</file>

<file path=ppt/activeX/_rels/activeX508.xml.rels><?xml version="1.0" encoding="UTF-8" standalone="yes"?>
<Relationships xmlns="http://schemas.openxmlformats.org/package/2006/relationships"><Relationship Id="rId1" Type="http://schemas.microsoft.com/office/2006/relationships/activeXControlBinary" Target="activeX508.bin"/></Relationships>
</file>

<file path=ppt/activeX/_rels/activeX509.xml.rels><?xml version="1.0" encoding="UTF-8" standalone="yes"?>
<Relationships xmlns="http://schemas.openxmlformats.org/package/2006/relationships"><Relationship Id="rId1" Type="http://schemas.microsoft.com/office/2006/relationships/activeXControlBinary" Target="activeX509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10.xml.rels><?xml version="1.0" encoding="UTF-8" standalone="yes"?>
<Relationships xmlns="http://schemas.openxmlformats.org/package/2006/relationships"><Relationship Id="rId1" Type="http://schemas.microsoft.com/office/2006/relationships/activeXControlBinary" Target="activeX510.bin"/></Relationships>
</file>

<file path=ppt/activeX/_rels/activeX511.xml.rels><?xml version="1.0" encoding="UTF-8" standalone="yes"?>
<Relationships xmlns="http://schemas.openxmlformats.org/package/2006/relationships"><Relationship Id="rId1" Type="http://schemas.microsoft.com/office/2006/relationships/activeXControlBinary" Target="activeX511.bin"/></Relationships>
</file>

<file path=ppt/activeX/_rels/activeX512.xml.rels><?xml version="1.0" encoding="UTF-8" standalone="yes"?>
<Relationships xmlns="http://schemas.openxmlformats.org/package/2006/relationships"><Relationship Id="rId1" Type="http://schemas.microsoft.com/office/2006/relationships/activeXControlBinary" Target="activeX512.bin"/></Relationships>
</file>

<file path=ppt/activeX/_rels/activeX513.xml.rels><?xml version="1.0" encoding="UTF-8" standalone="yes"?>
<Relationships xmlns="http://schemas.openxmlformats.org/package/2006/relationships"><Relationship Id="rId1" Type="http://schemas.microsoft.com/office/2006/relationships/activeXControlBinary" Target="activeX513.bin"/></Relationships>
</file>

<file path=ppt/activeX/_rels/activeX514.xml.rels><?xml version="1.0" encoding="UTF-8" standalone="yes"?>
<Relationships xmlns="http://schemas.openxmlformats.org/package/2006/relationships"><Relationship Id="rId1" Type="http://schemas.microsoft.com/office/2006/relationships/activeXControlBinary" Target="activeX514.bin"/></Relationships>
</file>

<file path=ppt/activeX/_rels/activeX515.xml.rels><?xml version="1.0" encoding="UTF-8" standalone="yes"?>
<Relationships xmlns="http://schemas.openxmlformats.org/package/2006/relationships"><Relationship Id="rId1" Type="http://schemas.microsoft.com/office/2006/relationships/activeXControlBinary" Target="activeX515.bin"/></Relationships>
</file>

<file path=ppt/activeX/_rels/activeX516.xml.rels><?xml version="1.0" encoding="UTF-8" standalone="yes"?>
<Relationships xmlns="http://schemas.openxmlformats.org/package/2006/relationships"><Relationship Id="rId1" Type="http://schemas.microsoft.com/office/2006/relationships/activeXControlBinary" Target="activeX516.bin"/></Relationships>
</file>

<file path=ppt/activeX/_rels/activeX517.xml.rels><?xml version="1.0" encoding="UTF-8" standalone="yes"?>
<Relationships xmlns="http://schemas.openxmlformats.org/package/2006/relationships"><Relationship Id="rId1" Type="http://schemas.microsoft.com/office/2006/relationships/activeXControlBinary" Target="activeX517.bin"/></Relationships>
</file>

<file path=ppt/activeX/_rels/activeX518.xml.rels><?xml version="1.0" encoding="UTF-8" standalone="yes"?>
<Relationships xmlns="http://schemas.openxmlformats.org/package/2006/relationships"><Relationship Id="rId1" Type="http://schemas.microsoft.com/office/2006/relationships/activeXControlBinary" Target="activeX518.bin"/></Relationships>
</file>

<file path=ppt/activeX/_rels/activeX519.xml.rels><?xml version="1.0" encoding="UTF-8" standalone="yes"?>
<Relationships xmlns="http://schemas.openxmlformats.org/package/2006/relationships"><Relationship Id="rId1" Type="http://schemas.microsoft.com/office/2006/relationships/activeXControlBinary" Target="activeX519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20.xml.rels><?xml version="1.0" encoding="UTF-8" standalone="yes"?>
<Relationships xmlns="http://schemas.openxmlformats.org/package/2006/relationships"><Relationship Id="rId1" Type="http://schemas.microsoft.com/office/2006/relationships/activeXControlBinary" Target="activeX520.bin"/></Relationships>
</file>

<file path=ppt/activeX/_rels/activeX521.xml.rels><?xml version="1.0" encoding="UTF-8" standalone="yes"?>
<Relationships xmlns="http://schemas.openxmlformats.org/package/2006/relationships"><Relationship Id="rId1" Type="http://schemas.microsoft.com/office/2006/relationships/activeXControlBinary" Target="activeX521.bin"/></Relationships>
</file>

<file path=ppt/activeX/_rels/activeX522.xml.rels><?xml version="1.0" encoding="UTF-8" standalone="yes"?>
<Relationships xmlns="http://schemas.openxmlformats.org/package/2006/relationships"><Relationship Id="rId1" Type="http://schemas.microsoft.com/office/2006/relationships/activeXControlBinary" Target="activeX522.bin"/></Relationships>
</file>

<file path=ppt/activeX/_rels/activeX523.xml.rels><?xml version="1.0" encoding="UTF-8" standalone="yes"?>
<Relationships xmlns="http://schemas.openxmlformats.org/package/2006/relationships"><Relationship Id="rId1" Type="http://schemas.microsoft.com/office/2006/relationships/activeXControlBinary" Target="activeX523.bin"/></Relationships>
</file>

<file path=ppt/activeX/_rels/activeX524.xml.rels><?xml version="1.0" encoding="UTF-8" standalone="yes"?>
<Relationships xmlns="http://schemas.openxmlformats.org/package/2006/relationships"><Relationship Id="rId1" Type="http://schemas.microsoft.com/office/2006/relationships/activeXControlBinary" Target="activeX524.bin"/></Relationships>
</file>

<file path=ppt/activeX/_rels/activeX525.xml.rels><?xml version="1.0" encoding="UTF-8" standalone="yes"?>
<Relationships xmlns="http://schemas.openxmlformats.org/package/2006/relationships"><Relationship Id="rId1" Type="http://schemas.microsoft.com/office/2006/relationships/activeXControlBinary" Target="activeX525.bin"/></Relationships>
</file>

<file path=ppt/activeX/_rels/activeX526.xml.rels><?xml version="1.0" encoding="UTF-8" standalone="yes"?>
<Relationships xmlns="http://schemas.openxmlformats.org/package/2006/relationships"><Relationship Id="rId1" Type="http://schemas.microsoft.com/office/2006/relationships/activeXControlBinary" Target="activeX526.bin"/></Relationships>
</file>

<file path=ppt/activeX/_rels/activeX527.xml.rels><?xml version="1.0" encoding="UTF-8" standalone="yes"?>
<Relationships xmlns="http://schemas.openxmlformats.org/package/2006/relationships"><Relationship Id="rId1" Type="http://schemas.microsoft.com/office/2006/relationships/activeXControlBinary" Target="activeX527.bin"/></Relationships>
</file>

<file path=ppt/activeX/_rels/activeX528.xml.rels><?xml version="1.0" encoding="UTF-8" standalone="yes"?>
<Relationships xmlns="http://schemas.openxmlformats.org/package/2006/relationships"><Relationship Id="rId1" Type="http://schemas.microsoft.com/office/2006/relationships/activeXControlBinary" Target="activeX528.bin"/></Relationships>
</file>

<file path=ppt/activeX/_rels/activeX529.xml.rels><?xml version="1.0" encoding="UTF-8" standalone="yes"?>
<Relationships xmlns="http://schemas.openxmlformats.org/package/2006/relationships"><Relationship Id="rId1" Type="http://schemas.microsoft.com/office/2006/relationships/activeXControlBinary" Target="activeX529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30.xml.rels><?xml version="1.0" encoding="UTF-8" standalone="yes"?>
<Relationships xmlns="http://schemas.openxmlformats.org/package/2006/relationships"><Relationship Id="rId1" Type="http://schemas.microsoft.com/office/2006/relationships/activeXControlBinary" Target="activeX530.bin"/></Relationships>
</file>

<file path=ppt/activeX/_rels/activeX531.xml.rels><?xml version="1.0" encoding="UTF-8" standalone="yes"?>
<Relationships xmlns="http://schemas.openxmlformats.org/package/2006/relationships"><Relationship Id="rId1" Type="http://schemas.microsoft.com/office/2006/relationships/activeXControlBinary" Target="activeX531.bin"/></Relationships>
</file>

<file path=ppt/activeX/_rels/activeX532.xml.rels><?xml version="1.0" encoding="UTF-8" standalone="yes"?>
<Relationships xmlns="http://schemas.openxmlformats.org/package/2006/relationships"><Relationship Id="rId1" Type="http://schemas.microsoft.com/office/2006/relationships/activeXControlBinary" Target="activeX532.bin"/></Relationships>
</file>

<file path=ppt/activeX/_rels/activeX533.xml.rels><?xml version="1.0" encoding="UTF-8" standalone="yes"?>
<Relationships xmlns="http://schemas.openxmlformats.org/package/2006/relationships"><Relationship Id="rId1" Type="http://schemas.microsoft.com/office/2006/relationships/activeXControlBinary" Target="activeX533.bin"/></Relationships>
</file>

<file path=ppt/activeX/_rels/activeX534.xml.rels><?xml version="1.0" encoding="UTF-8" standalone="yes"?>
<Relationships xmlns="http://schemas.openxmlformats.org/package/2006/relationships"><Relationship Id="rId1" Type="http://schemas.microsoft.com/office/2006/relationships/activeXControlBinary" Target="activeX534.bin"/></Relationships>
</file>

<file path=ppt/activeX/_rels/activeX535.xml.rels><?xml version="1.0" encoding="UTF-8" standalone="yes"?>
<Relationships xmlns="http://schemas.openxmlformats.org/package/2006/relationships"><Relationship Id="rId1" Type="http://schemas.microsoft.com/office/2006/relationships/activeXControlBinary" Target="activeX535.bin"/></Relationships>
</file>

<file path=ppt/activeX/_rels/activeX536.xml.rels><?xml version="1.0" encoding="UTF-8" standalone="yes"?>
<Relationships xmlns="http://schemas.openxmlformats.org/package/2006/relationships"><Relationship Id="rId1" Type="http://schemas.microsoft.com/office/2006/relationships/activeXControlBinary" Target="activeX536.bin"/></Relationships>
</file>

<file path=ppt/activeX/_rels/activeX537.xml.rels><?xml version="1.0" encoding="UTF-8" standalone="yes"?>
<Relationships xmlns="http://schemas.openxmlformats.org/package/2006/relationships"><Relationship Id="rId1" Type="http://schemas.microsoft.com/office/2006/relationships/activeXControlBinary" Target="activeX537.bin"/></Relationships>
</file>

<file path=ppt/activeX/_rels/activeX538.xml.rels><?xml version="1.0" encoding="UTF-8" standalone="yes"?>
<Relationships xmlns="http://schemas.openxmlformats.org/package/2006/relationships"><Relationship Id="rId1" Type="http://schemas.microsoft.com/office/2006/relationships/activeXControlBinary" Target="activeX538.bin"/></Relationships>
</file>

<file path=ppt/activeX/_rels/activeX539.xml.rels><?xml version="1.0" encoding="UTF-8" standalone="yes"?>
<Relationships xmlns="http://schemas.openxmlformats.org/package/2006/relationships"><Relationship Id="rId1" Type="http://schemas.microsoft.com/office/2006/relationships/activeXControlBinary" Target="activeX539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40.xml.rels><?xml version="1.0" encoding="UTF-8" standalone="yes"?>
<Relationships xmlns="http://schemas.openxmlformats.org/package/2006/relationships"><Relationship Id="rId1" Type="http://schemas.microsoft.com/office/2006/relationships/activeXControlBinary" Target="activeX540.bin"/></Relationships>
</file>

<file path=ppt/activeX/_rels/activeX541.xml.rels><?xml version="1.0" encoding="UTF-8" standalone="yes"?>
<Relationships xmlns="http://schemas.openxmlformats.org/package/2006/relationships"><Relationship Id="rId1" Type="http://schemas.microsoft.com/office/2006/relationships/activeXControlBinary" Target="activeX541.bin"/></Relationships>
</file>

<file path=ppt/activeX/_rels/activeX542.xml.rels><?xml version="1.0" encoding="UTF-8" standalone="yes"?>
<Relationships xmlns="http://schemas.openxmlformats.org/package/2006/relationships"><Relationship Id="rId1" Type="http://schemas.microsoft.com/office/2006/relationships/activeXControlBinary" Target="activeX542.bin"/></Relationships>
</file>

<file path=ppt/activeX/_rels/activeX543.xml.rels><?xml version="1.0" encoding="UTF-8" standalone="yes"?>
<Relationships xmlns="http://schemas.openxmlformats.org/package/2006/relationships"><Relationship Id="rId1" Type="http://schemas.microsoft.com/office/2006/relationships/activeXControlBinary" Target="activeX543.bin"/></Relationships>
</file>

<file path=ppt/activeX/_rels/activeX544.xml.rels><?xml version="1.0" encoding="UTF-8" standalone="yes"?>
<Relationships xmlns="http://schemas.openxmlformats.org/package/2006/relationships"><Relationship Id="rId1" Type="http://schemas.microsoft.com/office/2006/relationships/activeXControlBinary" Target="activeX544.bin"/></Relationships>
</file>

<file path=ppt/activeX/_rels/activeX545.xml.rels><?xml version="1.0" encoding="UTF-8" standalone="yes"?>
<Relationships xmlns="http://schemas.openxmlformats.org/package/2006/relationships"><Relationship Id="rId1" Type="http://schemas.microsoft.com/office/2006/relationships/activeXControlBinary" Target="activeX545.bin"/></Relationships>
</file>

<file path=ppt/activeX/_rels/activeX546.xml.rels><?xml version="1.0" encoding="UTF-8" standalone="yes"?>
<Relationships xmlns="http://schemas.openxmlformats.org/package/2006/relationships"><Relationship Id="rId1" Type="http://schemas.microsoft.com/office/2006/relationships/activeXControlBinary" Target="activeX546.bin"/></Relationships>
</file>

<file path=ppt/activeX/_rels/activeX547.xml.rels><?xml version="1.0" encoding="UTF-8" standalone="yes"?>
<Relationships xmlns="http://schemas.openxmlformats.org/package/2006/relationships"><Relationship Id="rId1" Type="http://schemas.microsoft.com/office/2006/relationships/activeXControlBinary" Target="activeX547.bin"/></Relationships>
</file>

<file path=ppt/activeX/_rels/activeX548.xml.rels><?xml version="1.0" encoding="UTF-8" standalone="yes"?>
<Relationships xmlns="http://schemas.openxmlformats.org/package/2006/relationships"><Relationship Id="rId1" Type="http://schemas.microsoft.com/office/2006/relationships/activeXControlBinary" Target="activeX548.bin"/></Relationships>
</file>

<file path=ppt/activeX/_rels/activeX549.xml.rels><?xml version="1.0" encoding="UTF-8" standalone="yes"?>
<Relationships xmlns="http://schemas.openxmlformats.org/package/2006/relationships"><Relationship Id="rId1" Type="http://schemas.microsoft.com/office/2006/relationships/activeXControlBinary" Target="activeX549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50.xml.rels><?xml version="1.0" encoding="UTF-8" standalone="yes"?>
<Relationships xmlns="http://schemas.openxmlformats.org/package/2006/relationships"><Relationship Id="rId1" Type="http://schemas.microsoft.com/office/2006/relationships/activeXControlBinary" Target="activeX550.bin"/></Relationships>
</file>

<file path=ppt/activeX/_rels/activeX551.xml.rels><?xml version="1.0" encoding="UTF-8" standalone="yes"?>
<Relationships xmlns="http://schemas.openxmlformats.org/package/2006/relationships"><Relationship Id="rId1" Type="http://schemas.microsoft.com/office/2006/relationships/activeXControlBinary" Target="activeX551.bin"/></Relationships>
</file>

<file path=ppt/activeX/_rels/activeX552.xml.rels><?xml version="1.0" encoding="UTF-8" standalone="yes"?>
<Relationships xmlns="http://schemas.openxmlformats.org/package/2006/relationships"><Relationship Id="rId1" Type="http://schemas.microsoft.com/office/2006/relationships/activeXControlBinary" Target="activeX552.bin"/></Relationships>
</file>

<file path=ppt/activeX/_rels/activeX553.xml.rels><?xml version="1.0" encoding="UTF-8" standalone="yes"?>
<Relationships xmlns="http://schemas.openxmlformats.org/package/2006/relationships"><Relationship Id="rId1" Type="http://schemas.microsoft.com/office/2006/relationships/activeXControlBinary" Target="activeX553.bin"/></Relationships>
</file>

<file path=ppt/activeX/_rels/activeX554.xml.rels><?xml version="1.0" encoding="UTF-8" standalone="yes"?>
<Relationships xmlns="http://schemas.openxmlformats.org/package/2006/relationships"><Relationship Id="rId1" Type="http://schemas.microsoft.com/office/2006/relationships/activeXControlBinary" Target="activeX554.bin"/></Relationships>
</file>

<file path=ppt/activeX/_rels/activeX555.xml.rels><?xml version="1.0" encoding="UTF-8" standalone="yes"?>
<Relationships xmlns="http://schemas.openxmlformats.org/package/2006/relationships"><Relationship Id="rId1" Type="http://schemas.microsoft.com/office/2006/relationships/activeXControlBinary" Target="activeX555.bin"/></Relationships>
</file>

<file path=ppt/activeX/_rels/activeX556.xml.rels><?xml version="1.0" encoding="UTF-8" standalone="yes"?>
<Relationships xmlns="http://schemas.openxmlformats.org/package/2006/relationships"><Relationship Id="rId1" Type="http://schemas.microsoft.com/office/2006/relationships/activeXControlBinary" Target="activeX556.bin"/></Relationships>
</file>

<file path=ppt/activeX/_rels/activeX557.xml.rels><?xml version="1.0" encoding="UTF-8" standalone="yes"?>
<Relationships xmlns="http://schemas.openxmlformats.org/package/2006/relationships"><Relationship Id="rId1" Type="http://schemas.microsoft.com/office/2006/relationships/activeXControlBinary" Target="activeX557.bin"/></Relationships>
</file>

<file path=ppt/activeX/_rels/activeX558.xml.rels><?xml version="1.0" encoding="UTF-8" standalone="yes"?>
<Relationships xmlns="http://schemas.openxmlformats.org/package/2006/relationships"><Relationship Id="rId1" Type="http://schemas.microsoft.com/office/2006/relationships/activeXControlBinary" Target="activeX558.bin"/></Relationships>
</file>

<file path=ppt/activeX/_rels/activeX559.xml.rels><?xml version="1.0" encoding="UTF-8" standalone="yes"?>
<Relationships xmlns="http://schemas.openxmlformats.org/package/2006/relationships"><Relationship Id="rId1" Type="http://schemas.microsoft.com/office/2006/relationships/activeXControlBinary" Target="activeX559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60.xml.rels><?xml version="1.0" encoding="UTF-8" standalone="yes"?>
<Relationships xmlns="http://schemas.openxmlformats.org/package/2006/relationships"><Relationship Id="rId1" Type="http://schemas.microsoft.com/office/2006/relationships/activeXControlBinary" Target="activeX560.bin"/></Relationships>
</file>

<file path=ppt/activeX/_rels/activeX561.xml.rels><?xml version="1.0" encoding="UTF-8" standalone="yes"?>
<Relationships xmlns="http://schemas.openxmlformats.org/package/2006/relationships"><Relationship Id="rId1" Type="http://schemas.microsoft.com/office/2006/relationships/activeXControlBinary" Target="activeX561.bin"/></Relationships>
</file>

<file path=ppt/activeX/_rels/activeX562.xml.rels><?xml version="1.0" encoding="UTF-8" standalone="yes"?>
<Relationships xmlns="http://schemas.openxmlformats.org/package/2006/relationships"><Relationship Id="rId1" Type="http://schemas.microsoft.com/office/2006/relationships/activeXControlBinary" Target="activeX562.bin"/></Relationships>
</file>

<file path=ppt/activeX/_rels/activeX563.xml.rels><?xml version="1.0" encoding="UTF-8" standalone="yes"?>
<Relationships xmlns="http://schemas.openxmlformats.org/package/2006/relationships"><Relationship Id="rId1" Type="http://schemas.microsoft.com/office/2006/relationships/activeXControlBinary" Target="activeX563.bin"/></Relationships>
</file>

<file path=ppt/activeX/_rels/activeX564.xml.rels><?xml version="1.0" encoding="UTF-8" standalone="yes"?>
<Relationships xmlns="http://schemas.openxmlformats.org/package/2006/relationships"><Relationship Id="rId1" Type="http://schemas.microsoft.com/office/2006/relationships/activeXControlBinary" Target="activeX564.bin"/></Relationships>
</file>

<file path=ppt/activeX/_rels/activeX565.xml.rels><?xml version="1.0" encoding="UTF-8" standalone="yes"?>
<Relationships xmlns="http://schemas.openxmlformats.org/package/2006/relationships"><Relationship Id="rId1" Type="http://schemas.microsoft.com/office/2006/relationships/activeXControlBinary" Target="activeX565.bin"/></Relationships>
</file>

<file path=ppt/activeX/_rels/activeX566.xml.rels><?xml version="1.0" encoding="UTF-8" standalone="yes"?>
<Relationships xmlns="http://schemas.openxmlformats.org/package/2006/relationships"><Relationship Id="rId1" Type="http://schemas.microsoft.com/office/2006/relationships/activeXControlBinary" Target="activeX566.bin"/></Relationships>
</file>

<file path=ppt/activeX/_rels/activeX567.xml.rels><?xml version="1.0" encoding="UTF-8" standalone="yes"?>
<Relationships xmlns="http://schemas.openxmlformats.org/package/2006/relationships"><Relationship Id="rId1" Type="http://schemas.microsoft.com/office/2006/relationships/activeXControlBinary" Target="activeX567.bin"/></Relationships>
</file>

<file path=ppt/activeX/_rels/activeX568.xml.rels><?xml version="1.0" encoding="UTF-8" standalone="yes"?>
<Relationships xmlns="http://schemas.openxmlformats.org/package/2006/relationships"><Relationship Id="rId1" Type="http://schemas.microsoft.com/office/2006/relationships/activeXControlBinary" Target="activeX568.bin"/></Relationships>
</file>

<file path=ppt/activeX/_rels/activeX569.xml.rels><?xml version="1.0" encoding="UTF-8" standalone="yes"?>
<Relationships xmlns="http://schemas.openxmlformats.org/package/2006/relationships"><Relationship Id="rId1" Type="http://schemas.microsoft.com/office/2006/relationships/activeXControlBinary" Target="activeX569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70.xml.rels><?xml version="1.0" encoding="UTF-8" standalone="yes"?>
<Relationships xmlns="http://schemas.openxmlformats.org/package/2006/relationships"><Relationship Id="rId1" Type="http://schemas.microsoft.com/office/2006/relationships/activeXControlBinary" Target="activeX570.bin"/></Relationships>
</file>

<file path=ppt/activeX/_rels/activeX571.xml.rels><?xml version="1.0" encoding="UTF-8" standalone="yes"?>
<Relationships xmlns="http://schemas.openxmlformats.org/package/2006/relationships"><Relationship Id="rId1" Type="http://schemas.microsoft.com/office/2006/relationships/activeXControlBinary" Target="activeX571.bin"/></Relationships>
</file>

<file path=ppt/activeX/_rels/activeX572.xml.rels><?xml version="1.0" encoding="UTF-8" standalone="yes"?>
<Relationships xmlns="http://schemas.openxmlformats.org/package/2006/relationships"><Relationship Id="rId1" Type="http://schemas.microsoft.com/office/2006/relationships/activeXControlBinary" Target="activeX572.bin"/></Relationships>
</file>

<file path=ppt/activeX/_rels/activeX573.xml.rels><?xml version="1.0" encoding="UTF-8" standalone="yes"?>
<Relationships xmlns="http://schemas.openxmlformats.org/package/2006/relationships"><Relationship Id="rId1" Type="http://schemas.microsoft.com/office/2006/relationships/activeXControlBinary" Target="activeX573.bin"/></Relationships>
</file>

<file path=ppt/activeX/_rels/activeX574.xml.rels><?xml version="1.0" encoding="UTF-8" standalone="yes"?>
<Relationships xmlns="http://schemas.openxmlformats.org/package/2006/relationships"><Relationship Id="rId1" Type="http://schemas.microsoft.com/office/2006/relationships/activeXControlBinary" Target="activeX574.bin"/></Relationships>
</file>

<file path=ppt/activeX/_rels/activeX575.xml.rels><?xml version="1.0" encoding="UTF-8" standalone="yes"?>
<Relationships xmlns="http://schemas.openxmlformats.org/package/2006/relationships"><Relationship Id="rId1" Type="http://schemas.microsoft.com/office/2006/relationships/activeXControlBinary" Target="activeX575.bin"/></Relationships>
</file>

<file path=ppt/activeX/_rels/activeX576.xml.rels><?xml version="1.0" encoding="UTF-8" standalone="yes"?>
<Relationships xmlns="http://schemas.openxmlformats.org/package/2006/relationships"><Relationship Id="rId1" Type="http://schemas.microsoft.com/office/2006/relationships/activeXControlBinary" Target="activeX576.bin"/></Relationships>
</file>

<file path=ppt/activeX/_rels/activeX577.xml.rels><?xml version="1.0" encoding="UTF-8" standalone="yes"?>
<Relationships xmlns="http://schemas.openxmlformats.org/package/2006/relationships"><Relationship Id="rId1" Type="http://schemas.microsoft.com/office/2006/relationships/activeXControlBinary" Target="activeX577.bin"/></Relationships>
</file>

<file path=ppt/activeX/_rels/activeX578.xml.rels><?xml version="1.0" encoding="UTF-8" standalone="yes"?>
<Relationships xmlns="http://schemas.openxmlformats.org/package/2006/relationships"><Relationship Id="rId1" Type="http://schemas.microsoft.com/office/2006/relationships/activeXControlBinary" Target="activeX578.bin"/></Relationships>
</file>

<file path=ppt/activeX/_rels/activeX579.xml.rels><?xml version="1.0" encoding="UTF-8" standalone="yes"?>
<Relationships xmlns="http://schemas.openxmlformats.org/package/2006/relationships"><Relationship Id="rId1" Type="http://schemas.microsoft.com/office/2006/relationships/activeXControlBinary" Target="activeX579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80.xml.rels><?xml version="1.0" encoding="UTF-8" standalone="yes"?>
<Relationships xmlns="http://schemas.openxmlformats.org/package/2006/relationships"><Relationship Id="rId1" Type="http://schemas.microsoft.com/office/2006/relationships/activeXControlBinary" Target="activeX580.bin"/></Relationships>
</file>

<file path=ppt/activeX/_rels/activeX581.xml.rels><?xml version="1.0" encoding="UTF-8" standalone="yes"?>
<Relationships xmlns="http://schemas.openxmlformats.org/package/2006/relationships"><Relationship Id="rId1" Type="http://schemas.microsoft.com/office/2006/relationships/activeXControlBinary" Target="activeX581.bin"/></Relationships>
</file>

<file path=ppt/activeX/_rels/activeX582.xml.rels><?xml version="1.0" encoding="UTF-8" standalone="yes"?>
<Relationships xmlns="http://schemas.openxmlformats.org/package/2006/relationships"><Relationship Id="rId1" Type="http://schemas.microsoft.com/office/2006/relationships/activeXControlBinary" Target="activeX582.bin"/></Relationships>
</file>

<file path=ppt/activeX/_rels/activeX583.xml.rels><?xml version="1.0" encoding="UTF-8" standalone="yes"?>
<Relationships xmlns="http://schemas.openxmlformats.org/package/2006/relationships"><Relationship Id="rId1" Type="http://schemas.microsoft.com/office/2006/relationships/activeXControlBinary" Target="activeX583.bin"/></Relationships>
</file>

<file path=ppt/activeX/_rels/activeX584.xml.rels><?xml version="1.0" encoding="UTF-8" standalone="yes"?>
<Relationships xmlns="http://schemas.openxmlformats.org/package/2006/relationships"><Relationship Id="rId1" Type="http://schemas.microsoft.com/office/2006/relationships/activeXControlBinary" Target="activeX584.bin"/></Relationships>
</file>

<file path=ppt/activeX/_rels/activeX585.xml.rels><?xml version="1.0" encoding="UTF-8" standalone="yes"?>
<Relationships xmlns="http://schemas.openxmlformats.org/package/2006/relationships"><Relationship Id="rId1" Type="http://schemas.microsoft.com/office/2006/relationships/activeXControlBinary" Target="activeX585.bin"/></Relationships>
</file>

<file path=ppt/activeX/_rels/activeX586.xml.rels><?xml version="1.0" encoding="UTF-8" standalone="yes"?>
<Relationships xmlns="http://schemas.openxmlformats.org/package/2006/relationships"><Relationship Id="rId1" Type="http://schemas.microsoft.com/office/2006/relationships/activeXControlBinary" Target="activeX586.bin"/></Relationships>
</file>

<file path=ppt/activeX/_rels/activeX587.xml.rels><?xml version="1.0" encoding="UTF-8" standalone="yes"?>
<Relationships xmlns="http://schemas.openxmlformats.org/package/2006/relationships"><Relationship Id="rId1" Type="http://schemas.microsoft.com/office/2006/relationships/activeXControlBinary" Target="activeX587.bin"/></Relationships>
</file>

<file path=ppt/activeX/_rels/activeX588.xml.rels><?xml version="1.0" encoding="UTF-8" standalone="yes"?>
<Relationships xmlns="http://schemas.openxmlformats.org/package/2006/relationships"><Relationship Id="rId1" Type="http://schemas.microsoft.com/office/2006/relationships/activeXControlBinary" Target="activeX588.bin"/></Relationships>
</file>

<file path=ppt/activeX/_rels/activeX589.xml.rels><?xml version="1.0" encoding="UTF-8" standalone="yes"?>
<Relationships xmlns="http://schemas.openxmlformats.org/package/2006/relationships"><Relationship Id="rId1" Type="http://schemas.microsoft.com/office/2006/relationships/activeXControlBinary" Target="activeX589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590.xml.rels><?xml version="1.0" encoding="UTF-8" standalone="yes"?>
<Relationships xmlns="http://schemas.openxmlformats.org/package/2006/relationships"><Relationship Id="rId1" Type="http://schemas.microsoft.com/office/2006/relationships/activeXControlBinary" Target="activeX590.bin"/></Relationships>
</file>

<file path=ppt/activeX/_rels/activeX591.xml.rels><?xml version="1.0" encoding="UTF-8" standalone="yes"?>
<Relationships xmlns="http://schemas.openxmlformats.org/package/2006/relationships"><Relationship Id="rId1" Type="http://schemas.microsoft.com/office/2006/relationships/activeXControlBinary" Target="activeX591.bin"/></Relationships>
</file>

<file path=ppt/activeX/_rels/activeX592.xml.rels><?xml version="1.0" encoding="UTF-8" standalone="yes"?>
<Relationships xmlns="http://schemas.openxmlformats.org/package/2006/relationships"><Relationship Id="rId1" Type="http://schemas.microsoft.com/office/2006/relationships/activeXControlBinary" Target="activeX592.bin"/></Relationships>
</file>

<file path=ppt/activeX/_rels/activeX593.xml.rels><?xml version="1.0" encoding="UTF-8" standalone="yes"?>
<Relationships xmlns="http://schemas.openxmlformats.org/package/2006/relationships"><Relationship Id="rId1" Type="http://schemas.microsoft.com/office/2006/relationships/activeXControlBinary" Target="activeX593.bin"/></Relationships>
</file>

<file path=ppt/activeX/_rels/activeX594.xml.rels><?xml version="1.0" encoding="UTF-8" standalone="yes"?>
<Relationships xmlns="http://schemas.openxmlformats.org/package/2006/relationships"><Relationship Id="rId1" Type="http://schemas.microsoft.com/office/2006/relationships/activeXControlBinary" Target="activeX594.bin"/></Relationships>
</file>

<file path=ppt/activeX/_rels/activeX595.xml.rels><?xml version="1.0" encoding="UTF-8" standalone="yes"?>
<Relationships xmlns="http://schemas.openxmlformats.org/package/2006/relationships"><Relationship Id="rId1" Type="http://schemas.microsoft.com/office/2006/relationships/activeXControlBinary" Target="activeX595.bin"/></Relationships>
</file>

<file path=ppt/activeX/_rels/activeX596.xml.rels><?xml version="1.0" encoding="UTF-8" standalone="yes"?>
<Relationships xmlns="http://schemas.openxmlformats.org/package/2006/relationships"><Relationship Id="rId1" Type="http://schemas.microsoft.com/office/2006/relationships/activeXControlBinary" Target="activeX596.bin"/></Relationships>
</file>

<file path=ppt/activeX/_rels/activeX597.xml.rels><?xml version="1.0" encoding="UTF-8" standalone="yes"?>
<Relationships xmlns="http://schemas.openxmlformats.org/package/2006/relationships"><Relationship Id="rId1" Type="http://schemas.microsoft.com/office/2006/relationships/activeXControlBinary" Target="activeX597.bin"/></Relationships>
</file>

<file path=ppt/activeX/_rels/activeX598.xml.rels><?xml version="1.0" encoding="UTF-8" standalone="yes"?>
<Relationships xmlns="http://schemas.openxmlformats.org/package/2006/relationships"><Relationship Id="rId1" Type="http://schemas.microsoft.com/office/2006/relationships/activeXControlBinary" Target="activeX598.bin"/></Relationships>
</file>

<file path=ppt/activeX/_rels/activeX599.xml.rels><?xml version="1.0" encoding="UTF-8" standalone="yes"?>
<Relationships xmlns="http://schemas.openxmlformats.org/package/2006/relationships"><Relationship Id="rId1" Type="http://schemas.microsoft.com/office/2006/relationships/activeXControlBinary" Target="activeX59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00.xml.rels><?xml version="1.0" encoding="UTF-8" standalone="yes"?>
<Relationships xmlns="http://schemas.openxmlformats.org/package/2006/relationships"><Relationship Id="rId1" Type="http://schemas.microsoft.com/office/2006/relationships/activeXControlBinary" Target="activeX600.bin"/></Relationships>
</file>

<file path=ppt/activeX/_rels/activeX601.xml.rels><?xml version="1.0" encoding="UTF-8" standalone="yes"?>
<Relationships xmlns="http://schemas.openxmlformats.org/package/2006/relationships"><Relationship Id="rId1" Type="http://schemas.microsoft.com/office/2006/relationships/activeXControlBinary" Target="activeX601.bin"/></Relationships>
</file>

<file path=ppt/activeX/_rels/activeX602.xml.rels><?xml version="1.0" encoding="UTF-8" standalone="yes"?>
<Relationships xmlns="http://schemas.openxmlformats.org/package/2006/relationships"><Relationship Id="rId1" Type="http://schemas.microsoft.com/office/2006/relationships/activeXControlBinary" Target="activeX602.bin"/></Relationships>
</file>

<file path=ppt/activeX/_rels/activeX603.xml.rels><?xml version="1.0" encoding="UTF-8" standalone="yes"?>
<Relationships xmlns="http://schemas.openxmlformats.org/package/2006/relationships"><Relationship Id="rId1" Type="http://schemas.microsoft.com/office/2006/relationships/activeXControlBinary" Target="activeX603.bin"/></Relationships>
</file>

<file path=ppt/activeX/_rels/activeX604.xml.rels><?xml version="1.0" encoding="UTF-8" standalone="yes"?>
<Relationships xmlns="http://schemas.openxmlformats.org/package/2006/relationships"><Relationship Id="rId1" Type="http://schemas.microsoft.com/office/2006/relationships/activeXControlBinary" Target="activeX604.bin"/></Relationships>
</file>

<file path=ppt/activeX/_rels/activeX605.xml.rels><?xml version="1.0" encoding="UTF-8" standalone="yes"?>
<Relationships xmlns="http://schemas.openxmlformats.org/package/2006/relationships"><Relationship Id="rId1" Type="http://schemas.microsoft.com/office/2006/relationships/activeXControlBinary" Target="activeX605.bin"/></Relationships>
</file>

<file path=ppt/activeX/_rels/activeX606.xml.rels><?xml version="1.0" encoding="UTF-8" standalone="yes"?>
<Relationships xmlns="http://schemas.openxmlformats.org/package/2006/relationships"><Relationship Id="rId1" Type="http://schemas.microsoft.com/office/2006/relationships/activeXControlBinary" Target="activeX606.bin"/></Relationships>
</file>

<file path=ppt/activeX/_rels/activeX607.xml.rels><?xml version="1.0" encoding="UTF-8" standalone="yes"?>
<Relationships xmlns="http://schemas.openxmlformats.org/package/2006/relationships"><Relationship Id="rId1" Type="http://schemas.microsoft.com/office/2006/relationships/activeXControlBinary" Target="activeX607.bin"/></Relationships>
</file>

<file path=ppt/activeX/_rels/activeX608.xml.rels><?xml version="1.0" encoding="UTF-8" standalone="yes"?>
<Relationships xmlns="http://schemas.openxmlformats.org/package/2006/relationships"><Relationship Id="rId1" Type="http://schemas.microsoft.com/office/2006/relationships/activeXControlBinary" Target="activeX608.bin"/></Relationships>
</file>

<file path=ppt/activeX/_rels/activeX609.xml.rels><?xml version="1.0" encoding="UTF-8" standalone="yes"?>
<Relationships xmlns="http://schemas.openxmlformats.org/package/2006/relationships"><Relationship Id="rId1" Type="http://schemas.microsoft.com/office/2006/relationships/activeXControlBinary" Target="activeX609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10.xml.rels><?xml version="1.0" encoding="UTF-8" standalone="yes"?>
<Relationships xmlns="http://schemas.openxmlformats.org/package/2006/relationships"><Relationship Id="rId1" Type="http://schemas.microsoft.com/office/2006/relationships/activeXControlBinary" Target="activeX610.bin"/></Relationships>
</file>

<file path=ppt/activeX/_rels/activeX611.xml.rels><?xml version="1.0" encoding="UTF-8" standalone="yes"?>
<Relationships xmlns="http://schemas.openxmlformats.org/package/2006/relationships"><Relationship Id="rId1" Type="http://schemas.microsoft.com/office/2006/relationships/activeXControlBinary" Target="activeX611.bin"/></Relationships>
</file>

<file path=ppt/activeX/_rels/activeX612.xml.rels><?xml version="1.0" encoding="UTF-8" standalone="yes"?>
<Relationships xmlns="http://schemas.openxmlformats.org/package/2006/relationships"><Relationship Id="rId1" Type="http://schemas.microsoft.com/office/2006/relationships/activeXControlBinary" Target="activeX612.bin"/></Relationships>
</file>

<file path=ppt/activeX/_rels/activeX613.xml.rels><?xml version="1.0" encoding="UTF-8" standalone="yes"?>
<Relationships xmlns="http://schemas.openxmlformats.org/package/2006/relationships"><Relationship Id="rId1" Type="http://schemas.microsoft.com/office/2006/relationships/activeXControlBinary" Target="activeX613.bin"/></Relationships>
</file>

<file path=ppt/activeX/_rels/activeX614.xml.rels><?xml version="1.0" encoding="UTF-8" standalone="yes"?>
<Relationships xmlns="http://schemas.openxmlformats.org/package/2006/relationships"><Relationship Id="rId1" Type="http://schemas.microsoft.com/office/2006/relationships/activeXControlBinary" Target="activeX614.bin"/></Relationships>
</file>

<file path=ppt/activeX/_rels/activeX615.xml.rels><?xml version="1.0" encoding="UTF-8" standalone="yes"?>
<Relationships xmlns="http://schemas.openxmlformats.org/package/2006/relationships"><Relationship Id="rId1" Type="http://schemas.microsoft.com/office/2006/relationships/activeXControlBinary" Target="activeX615.bin"/></Relationships>
</file>

<file path=ppt/activeX/_rels/activeX616.xml.rels><?xml version="1.0" encoding="UTF-8" standalone="yes"?>
<Relationships xmlns="http://schemas.openxmlformats.org/package/2006/relationships"><Relationship Id="rId1" Type="http://schemas.microsoft.com/office/2006/relationships/activeXControlBinary" Target="activeX616.bin"/></Relationships>
</file>

<file path=ppt/activeX/_rels/activeX617.xml.rels><?xml version="1.0" encoding="UTF-8" standalone="yes"?>
<Relationships xmlns="http://schemas.openxmlformats.org/package/2006/relationships"><Relationship Id="rId1" Type="http://schemas.microsoft.com/office/2006/relationships/activeXControlBinary" Target="activeX617.bin"/></Relationships>
</file>

<file path=ppt/activeX/_rels/activeX618.xml.rels><?xml version="1.0" encoding="UTF-8" standalone="yes"?>
<Relationships xmlns="http://schemas.openxmlformats.org/package/2006/relationships"><Relationship Id="rId1" Type="http://schemas.microsoft.com/office/2006/relationships/activeXControlBinary" Target="activeX618.bin"/></Relationships>
</file>

<file path=ppt/activeX/_rels/activeX619.xml.rels><?xml version="1.0" encoding="UTF-8" standalone="yes"?>
<Relationships xmlns="http://schemas.openxmlformats.org/package/2006/relationships"><Relationship Id="rId1" Type="http://schemas.microsoft.com/office/2006/relationships/activeXControlBinary" Target="activeX619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20.xml.rels><?xml version="1.0" encoding="UTF-8" standalone="yes"?>
<Relationships xmlns="http://schemas.openxmlformats.org/package/2006/relationships"><Relationship Id="rId1" Type="http://schemas.microsoft.com/office/2006/relationships/activeXControlBinary" Target="activeX620.bin"/></Relationships>
</file>

<file path=ppt/activeX/_rels/activeX621.xml.rels><?xml version="1.0" encoding="UTF-8" standalone="yes"?>
<Relationships xmlns="http://schemas.openxmlformats.org/package/2006/relationships"><Relationship Id="rId1" Type="http://schemas.microsoft.com/office/2006/relationships/activeXControlBinary" Target="activeX621.bin"/></Relationships>
</file>

<file path=ppt/activeX/_rels/activeX622.xml.rels><?xml version="1.0" encoding="UTF-8" standalone="yes"?>
<Relationships xmlns="http://schemas.openxmlformats.org/package/2006/relationships"><Relationship Id="rId1" Type="http://schemas.microsoft.com/office/2006/relationships/activeXControlBinary" Target="activeX622.bin"/></Relationships>
</file>

<file path=ppt/activeX/_rels/activeX623.xml.rels><?xml version="1.0" encoding="UTF-8" standalone="yes"?>
<Relationships xmlns="http://schemas.openxmlformats.org/package/2006/relationships"><Relationship Id="rId1" Type="http://schemas.microsoft.com/office/2006/relationships/activeXControlBinary" Target="activeX623.bin"/></Relationships>
</file>

<file path=ppt/activeX/_rels/activeX624.xml.rels><?xml version="1.0" encoding="UTF-8" standalone="yes"?>
<Relationships xmlns="http://schemas.openxmlformats.org/package/2006/relationships"><Relationship Id="rId1" Type="http://schemas.microsoft.com/office/2006/relationships/activeXControlBinary" Target="activeX624.bin"/></Relationships>
</file>

<file path=ppt/activeX/_rels/activeX625.xml.rels><?xml version="1.0" encoding="UTF-8" standalone="yes"?>
<Relationships xmlns="http://schemas.openxmlformats.org/package/2006/relationships"><Relationship Id="rId1" Type="http://schemas.microsoft.com/office/2006/relationships/activeXControlBinary" Target="activeX625.bin"/></Relationships>
</file>

<file path=ppt/activeX/_rels/activeX626.xml.rels><?xml version="1.0" encoding="UTF-8" standalone="yes"?>
<Relationships xmlns="http://schemas.openxmlformats.org/package/2006/relationships"><Relationship Id="rId1" Type="http://schemas.microsoft.com/office/2006/relationships/activeXControlBinary" Target="activeX626.bin"/></Relationships>
</file>

<file path=ppt/activeX/_rels/activeX627.xml.rels><?xml version="1.0" encoding="UTF-8" standalone="yes"?>
<Relationships xmlns="http://schemas.openxmlformats.org/package/2006/relationships"><Relationship Id="rId1" Type="http://schemas.microsoft.com/office/2006/relationships/activeXControlBinary" Target="activeX627.bin"/></Relationships>
</file>

<file path=ppt/activeX/_rels/activeX628.xml.rels><?xml version="1.0" encoding="UTF-8" standalone="yes"?>
<Relationships xmlns="http://schemas.openxmlformats.org/package/2006/relationships"><Relationship Id="rId1" Type="http://schemas.microsoft.com/office/2006/relationships/activeXControlBinary" Target="activeX628.bin"/></Relationships>
</file>

<file path=ppt/activeX/_rels/activeX629.xml.rels><?xml version="1.0" encoding="UTF-8" standalone="yes"?>
<Relationships xmlns="http://schemas.openxmlformats.org/package/2006/relationships"><Relationship Id="rId1" Type="http://schemas.microsoft.com/office/2006/relationships/activeXControlBinary" Target="activeX629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30.xml.rels><?xml version="1.0" encoding="UTF-8" standalone="yes"?>
<Relationships xmlns="http://schemas.openxmlformats.org/package/2006/relationships"><Relationship Id="rId1" Type="http://schemas.microsoft.com/office/2006/relationships/activeXControlBinary" Target="activeX630.bin"/></Relationships>
</file>

<file path=ppt/activeX/_rels/activeX631.xml.rels><?xml version="1.0" encoding="UTF-8" standalone="yes"?>
<Relationships xmlns="http://schemas.openxmlformats.org/package/2006/relationships"><Relationship Id="rId1" Type="http://schemas.microsoft.com/office/2006/relationships/activeXControlBinary" Target="activeX631.bin"/></Relationships>
</file>

<file path=ppt/activeX/_rels/activeX632.xml.rels><?xml version="1.0" encoding="UTF-8" standalone="yes"?>
<Relationships xmlns="http://schemas.openxmlformats.org/package/2006/relationships"><Relationship Id="rId1" Type="http://schemas.microsoft.com/office/2006/relationships/activeXControlBinary" Target="activeX632.bin"/></Relationships>
</file>

<file path=ppt/activeX/_rels/activeX633.xml.rels><?xml version="1.0" encoding="UTF-8" standalone="yes"?>
<Relationships xmlns="http://schemas.openxmlformats.org/package/2006/relationships"><Relationship Id="rId1" Type="http://schemas.microsoft.com/office/2006/relationships/activeXControlBinary" Target="activeX633.bin"/></Relationships>
</file>

<file path=ppt/activeX/_rels/activeX634.xml.rels><?xml version="1.0" encoding="UTF-8" standalone="yes"?>
<Relationships xmlns="http://schemas.openxmlformats.org/package/2006/relationships"><Relationship Id="rId1" Type="http://schemas.microsoft.com/office/2006/relationships/activeXControlBinary" Target="activeX634.bin"/></Relationships>
</file>

<file path=ppt/activeX/_rels/activeX635.xml.rels><?xml version="1.0" encoding="UTF-8" standalone="yes"?>
<Relationships xmlns="http://schemas.openxmlformats.org/package/2006/relationships"><Relationship Id="rId1" Type="http://schemas.microsoft.com/office/2006/relationships/activeXControlBinary" Target="activeX635.bin"/></Relationships>
</file>

<file path=ppt/activeX/_rels/activeX636.xml.rels><?xml version="1.0" encoding="UTF-8" standalone="yes"?>
<Relationships xmlns="http://schemas.openxmlformats.org/package/2006/relationships"><Relationship Id="rId1" Type="http://schemas.microsoft.com/office/2006/relationships/activeXControlBinary" Target="activeX636.bin"/></Relationships>
</file>

<file path=ppt/activeX/_rels/activeX637.xml.rels><?xml version="1.0" encoding="UTF-8" standalone="yes"?>
<Relationships xmlns="http://schemas.openxmlformats.org/package/2006/relationships"><Relationship Id="rId1" Type="http://schemas.microsoft.com/office/2006/relationships/activeXControlBinary" Target="activeX637.bin"/></Relationships>
</file>

<file path=ppt/activeX/_rels/activeX638.xml.rels><?xml version="1.0" encoding="UTF-8" standalone="yes"?>
<Relationships xmlns="http://schemas.openxmlformats.org/package/2006/relationships"><Relationship Id="rId1" Type="http://schemas.microsoft.com/office/2006/relationships/activeXControlBinary" Target="activeX638.bin"/></Relationships>
</file>

<file path=ppt/activeX/_rels/activeX639.xml.rels><?xml version="1.0" encoding="UTF-8" standalone="yes"?>
<Relationships xmlns="http://schemas.openxmlformats.org/package/2006/relationships"><Relationship Id="rId1" Type="http://schemas.microsoft.com/office/2006/relationships/activeXControlBinary" Target="activeX639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40.xml.rels><?xml version="1.0" encoding="UTF-8" standalone="yes"?>
<Relationships xmlns="http://schemas.openxmlformats.org/package/2006/relationships"><Relationship Id="rId1" Type="http://schemas.microsoft.com/office/2006/relationships/activeXControlBinary" Target="activeX640.bin"/></Relationships>
</file>

<file path=ppt/activeX/_rels/activeX641.xml.rels><?xml version="1.0" encoding="UTF-8" standalone="yes"?>
<Relationships xmlns="http://schemas.openxmlformats.org/package/2006/relationships"><Relationship Id="rId1" Type="http://schemas.microsoft.com/office/2006/relationships/activeXControlBinary" Target="activeX641.bin"/></Relationships>
</file>

<file path=ppt/activeX/_rels/activeX642.xml.rels><?xml version="1.0" encoding="UTF-8" standalone="yes"?>
<Relationships xmlns="http://schemas.openxmlformats.org/package/2006/relationships"><Relationship Id="rId1" Type="http://schemas.microsoft.com/office/2006/relationships/activeXControlBinary" Target="activeX642.bin"/></Relationships>
</file>

<file path=ppt/activeX/_rels/activeX643.xml.rels><?xml version="1.0" encoding="UTF-8" standalone="yes"?>
<Relationships xmlns="http://schemas.openxmlformats.org/package/2006/relationships"><Relationship Id="rId1" Type="http://schemas.microsoft.com/office/2006/relationships/activeXControlBinary" Target="activeX643.bin"/></Relationships>
</file>

<file path=ppt/activeX/_rels/activeX644.xml.rels><?xml version="1.0" encoding="UTF-8" standalone="yes"?>
<Relationships xmlns="http://schemas.openxmlformats.org/package/2006/relationships"><Relationship Id="rId1" Type="http://schemas.microsoft.com/office/2006/relationships/activeXControlBinary" Target="activeX644.bin"/></Relationships>
</file>

<file path=ppt/activeX/_rels/activeX645.xml.rels><?xml version="1.0" encoding="UTF-8" standalone="yes"?>
<Relationships xmlns="http://schemas.openxmlformats.org/package/2006/relationships"><Relationship Id="rId1" Type="http://schemas.microsoft.com/office/2006/relationships/activeXControlBinary" Target="activeX645.bin"/></Relationships>
</file>

<file path=ppt/activeX/_rels/activeX646.xml.rels><?xml version="1.0" encoding="UTF-8" standalone="yes"?>
<Relationships xmlns="http://schemas.openxmlformats.org/package/2006/relationships"><Relationship Id="rId1" Type="http://schemas.microsoft.com/office/2006/relationships/activeXControlBinary" Target="activeX646.bin"/></Relationships>
</file>

<file path=ppt/activeX/_rels/activeX647.xml.rels><?xml version="1.0" encoding="UTF-8" standalone="yes"?>
<Relationships xmlns="http://schemas.openxmlformats.org/package/2006/relationships"><Relationship Id="rId1" Type="http://schemas.microsoft.com/office/2006/relationships/activeXControlBinary" Target="activeX647.bin"/></Relationships>
</file>

<file path=ppt/activeX/_rels/activeX648.xml.rels><?xml version="1.0" encoding="UTF-8" standalone="yes"?>
<Relationships xmlns="http://schemas.openxmlformats.org/package/2006/relationships"><Relationship Id="rId1" Type="http://schemas.microsoft.com/office/2006/relationships/activeXControlBinary" Target="activeX648.bin"/></Relationships>
</file>

<file path=ppt/activeX/_rels/activeX649.xml.rels><?xml version="1.0" encoding="UTF-8" standalone="yes"?>
<Relationships xmlns="http://schemas.openxmlformats.org/package/2006/relationships"><Relationship Id="rId1" Type="http://schemas.microsoft.com/office/2006/relationships/activeXControlBinary" Target="activeX649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50.xml.rels><?xml version="1.0" encoding="UTF-8" standalone="yes"?>
<Relationships xmlns="http://schemas.openxmlformats.org/package/2006/relationships"><Relationship Id="rId1" Type="http://schemas.microsoft.com/office/2006/relationships/activeXControlBinary" Target="activeX650.bin"/></Relationships>
</file>

<file path=ppt/activeX/_rels/activeX651.xml.rels><?xml version="1.0" encoding="UTF-8" standalone="yes"?>
<Relationships xmlns="http://schemas.openxmlformats.org/package/2006/relationships"><Relationship Id="rId1" Type="http://schemas.microsoft.com/office/2006/relationships/activeXControlBinary" Target="activeX651.bin"/></Relationships>
</file>

<file path=ppt/activeX/_rels/activeX652.xml.rels><?xml version="1.0" encoding="UTF-8" standalone="yes"?>
<Relationships xmlns="http://schemas.openxmlformats.org/package/2006/relationships"><Relationship Id="rId1" Type="http://schemas.microsoft.com/office/2006/relationships/activeXControlBinary" Target="activeX652.bin"/></Relationships>
</file>

<file path=ppt/activeX/_rels/activeX653.xml.rels><?xml version="1.0" encoding="UTF-8" standalone="yes"?>
<Relationships xmlns="http://schemas.openxmlformats.org/package/2006/relationships"><Relationship Id="rId1" Type="http://schemas.microsoft.com/office/2006/relationships/activeXControlBinary" Target="activeX653.bin"/></Relationships>
</file>

<file path=ppt/activeX/_rels/activeX654.xml.rels><?xml version="1.0" encoding="UTF-8" standalone="yes"?>
<Relationships xmlns="http://schemas.openxmlformats.org/package/2006/relationships"><Relationship Id="rId1" Type="http://schemas.microsoft.com/office/2006/relationships/activeXControlBinary" Target="activeX654.bin"/></Relationships>
</file>

<file path=ppt/activeX/_rels/activeX655.xml.rels><?xml version="1.0" encoding="UTF-8" standalone="yes"?>
<Relationships xmlns="http://schemas.openxmlformats.org/package/2006/relationships"><Relationship Id="rId1" Type="http://schemas.microsoft.com/office/2006/relationships/activeXControlBinary" Target="activeX655.bin"/></Relationships>
</file>

<file path=ppt/activeX/_rels/activeX656.xml.rels><?xml version="1.0" encoding="UTF-8" standalone="yes"?>
<Relationships xmlns="http://schemas.openxmlformats.org/package/2006/relationships"><Relationship Id="rId1" Type="http://schemas.microsoft.com/office/2006/relationships/activeXControlBinary" Target="activeX656.bin"/></Relationships>
</file>

<file path=ppt/activeX/_rels/activeX657.xml.rels><?xml version="1.0" encoding="UTF-8" standalone="yes"?>
<Relationships xmlns="http://schemas.openxmlformats.org/package/2006/relationships"><Relationship Id="rId1" Type="http://schemas.microsoft.com/office/2006/relationships/activeXControlBinary" Target="activeX657.bin"/></Relationships>
</file>

<file path=ppt/activeX/_rels/activeX658.xml.rels><?xml version="1.0" encoding="UTF-8" standalone="yes"?>
<Relationships xmlns="http://schemas.openxmlformats.org/package/2006/relationships"><Relationship Id="rId1" Type="http://schemas.microsoft.com/office/2006/relationships/activeXControlBinary" Target="activeX658.bin"/></Relationships>
</file>

<file path=ppt/activeX/_rels/activeX659.xml.rels><?xml version="1.0" encoding="UTF-8" standalone="yes"?>
<Relationships xmlns="http://schemas.openxmlformats.org/package/2006/relationships"><Relationship Id="rId1" Type="http://schemas.microsoft.com/office/2006/relationships/activeXControlBinary" Target="activeX659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60.xml.rels><?xml version="1.0" encoding="UTF-8" standalone="yes"?>
<Relationships xmlns="http://schemas.openxmlformats.org/package/2006/relationships"><Relationship Id="rId1" Type="http://schemas.microsoft.com/office/2006/relationships/activeXControlBinary" Target="activeX660.bin"/></Relationships>
</file>

<file path=ppt/activeX/_rels/activeX661.xml.rels><?xml version="1.0" encoding="UTF-8" standalone="yes"?>
<Relationships xmlns="http://schemas.openxmlformats.org/package/2006/relationships"><Relationship Id="rId1" Type="http://schemas.microsoft.com/office/2006/relationships/activeXControlBinary" Target="activeX661.bin"/></Relationships>
</file>

<file path=ppt/activeX/_rels/activeX662.xml.rels><?xml version="1.0" encoding="UTF-8" standalone="yes"?>
<Relationships xmlns="http://schemas.openxmlformats.org/package/2006/relationships"><Relationship Id="rId1" Type="http://schemas.microsoft.com/office/2006/relationships/activeXControlBinary" Target="activeX662.bin"/></Relationships>
</file>

<file path=ppt/activeX/_rels/activeX663.xml.rels><?xml version="1.0" encoding="UTF-8" standalone="yes"?>
<Relationships xmlns="http://schemas.openxmlformats.org/package/2006/relationships"><Relationship Id="rId1" Type="http://schemas.microsoft.com/office/2006/relationships/activeXControlBinary" Target="activeX663.bin"/></Relationships>
</file>

<file path=ppt/activeX/_rels/activeX664.xml.rels><?xml version="1.0" encoding="UTF-8" standalone="yes"?>
<Relationships xmlns="http://schemas.openxmlformats.org/package/2006/relationships"><Relationship Id="rId1" Type="http://schemas.microsoft.com/office/2006/relationships/activeXControlBinary" Target="activeX664.bin"/></Relationships>
</file>

<file path=ppt/activeX/_rels/activeX665.xml.rels><?xml version="1.0" encoding="UTF-8" standalone="yes"?>
<Relationships xmlns="http://schemas.openxmlformats.org/package/2006/relationships"><Relationship Id="rId1" Type="http://schemas.microsoft.com/office/2006/relationships/activeXControlBinary" Target="activeX665.bin"/></Relationships>
</file>

<file path=ppt/activeX/_rels/activeX666.xml.rels><?xml version="1.0" encoding="UTF-8" standalone="yes"?>
<Relationships xmlns="http://schemas.openxmlformats.org/package/2006/relationships"><Relationship Id="rId1" Type="http://schemas.microsoft.com/office/2006/relationships/activeXControlBinary" Target="activeX666.bin"/></Relationships>
</file>

<file path=ppt/activeX/_rels/activeX667.xml.rels><?xml version="1.0" encoding="UTF-8" standalone="yes"?>
<Relationships xmlns="http://schemas.openxmlformats.org/package/2006/relationships"><Relationship Id="rId1" Type="http://schemas.microsoft.com/office/2006/relationships/activeXControlBinary" Target="activeX667.bin"/></Relationships>
</file>

<file path=ppt/activeX/_rels/activeX668.xml.rels><?xml version="1.0" encoding="UTF-8" standalone="yes"?>
<Relationships xmlns="http://schemas.openxmlformats.org/package/2006/relationships"><Relationship Id="rId1" Type="http://schemas.microsoft.com/office/2006/relationships/activeXControlBinary" Target="activeX668.bin"/></Relationships>
</file>

<file path=ppt/activeX/_rels/activeX669.xml.rels><?xml version="1.0" encoding="UTF-8" standalone="yes"?>
<Relationships xmlns="http://schemas.openxmlformats.org/package/2006/relationships"><Relationship Id="rId1" Type="http://schemas.microsoft.com/office/2006/relationships/activeXControlBinary" Target="activeX669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70.xml.rels><?xml version="1.0" encoding="UTF-8" standalone="yes"?>
<Relationships xmlns="http://schemas.openxmlformats.org/package/2006/relationships"><Relationship Id="rId1" Type="http://schemas.microsoft.com/office/2006/relationships/activeXControlBinary" Target="activeX670.bin"/></Relationships>
</file>

<file path=ppt/activeX/_rels/activeX671.xml.rels><?xml version="1.0" encoding="UTF-8" standalone="yes"?>
<Relationships xmlns="http://schemas.openxmlformats.org/package/2006/relationships"><Relationship Id="rId1" Type="http://schemas.microsoft.com/office/2006/relationships/activeXControlBinary" Target="activeX671.bin"/></Relationships>
</file>

<file path=ppt/activeX/_rels/activeX672.xml.rels><?xml version="1.0" encoding="UTF-8" standalone="yes"?>
<Relationships xmlns="http://schemas.openxmlformats.org/package/2006/relationships"><Relationship Id="rId1" Type="http://schemas.microsoft.com/office/2006/relationships/activeXControlBinary" Target="activeX672.bin"/></Relationships>
</file>

<file path=ppt/activeX/_rels/activeX673.xml.rels><?xml version="1.0" encoding="UTF-8" standalone="yes"?>
<Relationships xmlns="http://schemas.openxmlformats.org/package/2006/relationships"><Relationship Id="rId1" Type="http://schemas.microsoft.com/office/2006/relationships/activeXControlBinary" Target="activeX673.bin"/></Relationships>
</file>

<file path=ppt/activeX/_rels/activeX674.xml.rels><?xml version="1.0" encoding="UTF-8" standalone="yes"?>
<Relationships xmlns="http://schemas.openxmlformats.org/package/2006/relationships"><Relationship Id="rId1" Type="http://schemas.microsoft.com/office/2006/relationships/activeXControlBinary" Target="activeX674.bin"/></Relationships>
</file>

<file path=ppt/activeX/_rels/activeX675.xml.rels><?xml version="1.0" encoding="UTF-8" standalone="yes"?>
<Relationships xmlns="http://schemas.openxmlformats.org/package/2006/relationships"><Relationship Id="rId1" Type="http://schemas.microsoft.com/office/2006/relationships/activeXControlBinary" Target="activeX675.bin"/></Relationships>
</file>

<file path=ppt/activeX/_rels/activeX676.xml.rels><?xml version="1.0" encoding="UTF-8" standalone="yes"?>
<Relationships xmlns="http://schemas.openxmlformats.org/package/2006/relationships"><Relationship Id="rId1" Type="http://schemas.microsoft.com/office/2006/relationships/activeXControlBinary" Target="activeX676.bin"/></Relationships>
</file>

<file path=ppt/activeX/_rels/activeX677.xml.rels><?xml version="1.0" encoding="UTF-8" standalone="yes"?>
<Relationships xmlns="http://schemas.openxmlformats.org/package/2006/relationships"><Relationship Id="rId1" Type="http://schemas.microsoft.com/office/2006/relationships/activeXControlBinary" Target="activeX677.bin"/></Relationships>
</file>

<file path=ppt/activeX/_rels/activeX678.xml.rels><?xml version="1.0" encoding="UTF-8" standalone="yes"?>
<Relationships xmlns="http://schemas.openxmlformats.org/package/2006/relationships"><Relationship Id="rId1" Type="http://schemas.microsoft.com/office/2006/relationships/activeXControlBinary" Target="activeX678.bin"/></Relationships>
</file>

<file path=ppt/activeX/_rels/activeX679.xml.rels><?xml version="1.0" encoding="UTF-8" standalone="yes"?>
<Relationships xmlns="http://schemas.openxmlformats.org/package/2006/relationships"><Relationship Id="rId1" Type="http://schemas.microsoft.com/office/2006/relationships/activeXControlBinary" Target="activeX679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80.xml.rels><?xml version="1.0" encoding="UTF-8" standalone="yes"?>
<Relationships xmlns="http://schemas.openxmlformats.org/package/2006/relationships"><Relationship Id="rId1" Type="http://schemas.microsoft.com/office/2006/relationships/activeXControlBinary" Target="activeX680.bin"/></Relationships>
</file>

<file path=ppt/activeX/_rels/activeX681.xml.rels><?xml version="1.0" encoding="UTF-8" standalone="yes"?>
<Relationships xmlns="http://schemas.openxmlformats.org/package/2006/relationships"><Relationship Id="rId1" Type="http://schemas.microsoft.com/office/2006/relationships/activeXControlBinary" Target="activeX681.bin"/></Relationships>
</file>

<file path=ppt/activeX/_rels/activeX682.xml.rels><?xml version="1.0" encoding="UTF-8" standalone="yes"?>
<Relationships xmlns="http://schemas.openxmlformats.org/package/2006/relationships"><Relationship Id="rId1" Type="http://schemas.microsoft.com/office/2006/relationships/activeXControlBinary" Target="activeX682.bin"/></Relationships>
</file>

<file path=ppt/activeX/_rels/activeX683.xml.rels><?xml version="1.0" encoding="UTF-8" standalone="yes"?>
<Relationships xmlns="http://schemas.openxmlformats.org/package/2006/relationships"><Relationship Id="rId1" Type="http://schemas.microsoft.com/office/2006/relationships/activeXControlBinary" Target="activeX683.bin"/></Relationships>
</file>

<file path=ppt/activeX/_rels/activeX684.xml.rels><?xml version="1.0" encoding="UTF-8" standalone="yes"?>
<Relationships xmlns="http://schemas.openxmlformats.org/package/2006/relationships"><Relationship Id="rId1" Type="http://schemas.microsoft.com/office/2006/relationships/activeXControlBinary" Target="activeX684.bin"/></Relationships>
</file>

<file path=ppt/activeX/_rels/activeX685.xml.rels><?xml version="1.0" encoding="UTF-8" standalone="yes"?>
<Relationships xmlns="http://schemas.openxmlformats.org/package/2006/relationships"><Relationship Id="rId1" Type="http://schemas.microsoft.com/office/2006/relationships/activeXControlBinary" Target="activeX685.bin"/></Relationships>
</file>

<file path=ppt/activeX/_rels/activeX686.xml.rels><?xml version="1.0" encoding="UTF-8" standalone="yes"?>
<Relationships xmlns="http://schemas.openxmlformats.org/package/2006/relationships"><Relationship Id="rId1" Type="http://schemas.microsoft.com/office/2006/relationships/activeXControlBinary" Target="activeX686.bin"/></Relationships>
</file>

<file path=ppt/activeX/_rels/activeX687.xml.rels><?xml version="1.0" encoding="UTF-8" standalone="yes"?>
<Relationships xmlns="http://schemas.openxmlformats.org/package/2006/relationships"><Relationship Id="rId1" Type="http://schemas.microsoft.com/office/2006/relationships/activeXControlBinary" Target="activeX687.bin"/></Relationships>
</file>

<file path=ppt/activeX/_rels/activeX688.xml.rels><?xml version="1.0" encoding="UTF-8" standalone="yes"?>
<Relationships xmlns="http://schemas.openxmlformats.org/package/2006/relationships"><Relationship Id="rId1" Type="http://schemas.microsoft.com/office/2006/relationships/activeXControlBinary" Target="activeX688.bin"/></Relationships>
</file>

<file path=ppt/activeX/_rels/activeX689.xml.rels><?xml version="1.0" encoding="UTF-8" standalone="yes"?>
<Relationships xmlns="http://schemas.openxmlformats.org/package/2006/relationships"><Relationship Id="rId1" Type="http://schemas.microsoft.com/office/2006/relationships/activeXControlBinary" Target="activeX689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690.xml.rels><?xml version="1.0" encoding="UTF-8" standalone="yes"?>
<Relationships xmlns="http://schemas.openxmlformats.org/package/2006/relationships"><Relationship Id="rId1" Type="http://schemas.microsoft.com/office/2006/relationships/activeXControlBinary" Target="activeX690.bin"/></Relationships>
</file>

<file path=ppt/activeX/_rels/activeX691.xml.rels><?xml version="1.0" encoding="UTF-8" standalone="yes"?>
<Relationships xmlns="http://schemas.openxmlformats.org/package/2006/relationships"><Relationship Id="rId1" Type="http://schemas.microsoft.com/office/2006/relationships/activeXControlBinary" Target="activeX691.bin"/></Relationships>
</file>

<file path=ppt/activeX/_rels/activeX692.xml.rels><?xml version="1.0" encoding="UTF-8" standalone="yes"?>
<Relationships xmlns="http://schemas.openxmlformats.org/package/2006/relationships"><Relationship Id="rId1" Type="http://schemas.microsoft.com/office/2006/relationships/activeXControlBinary" Target="activeX692.bin"/></Relationships>
</file>

<file path=ppt/activeX/_rels/activeX693.xml.rels><?xml version="1.0" encoding="UTF-8" standalone="yes"?>
<Relationships xmlns="http://schemas.openxmlformats.org/package/2006/relationships"><Relationship Id="rId1" Type="http://schemas.microsoft.com/office/2006/relationships/activeXControlBinary" Target="activeX693.bin"/></Relationships>
</file>

<file path=ppt/activeX/_rels/activeX694.xml.rels><?xml version="1.0" encoding="UTF-8" standalone="yes"?>
<Relationships xmlns="http://schemas.openxmlformats.org/package/2006/relationships"><Relationship Id="rId1" Type="http://schemas.microsoft.com/office/2006/relationships/activeXControlBinary" Target="activeX694.bin"/></Relationships>
</file>

<file path=ppt/activeX/_rels/activeX695.xml.rels><?xml version="1.0" encoding="UTF-8" standalone="yes"?>
<Relationships xmlns="http://schemas.openxmlformats.org/package/2006/relationships"><Relationship Id="rId1" Type="http://schemas.microsoft.com/office/2006/relationships/activeXControlBinary" Target="activeX695.bin"/></Relationships>
</file>

<file path=ppt/activeX/_rels/activeX696.xml.rels><?xml version="1.0" encoding="UTF-8" standalone="yes"?>
<Relationships xmlns="http://schemas.openxmlformats.org/package/2006/relationships"><Relationship Id="rId1" Type="http://schemas.microsoft.com/office/2006/relationships/activeXControlBinary" Target="activeX696.bin"/></Relationships>
</file>

<file path=ppt/activeX/_rels/activeX697.xml.rels><?xml version="1.0" encoding="UTF-8" standalone="yes"?>
<Relationships xmlns="http://schemas.openxmlformats.org/package/2006/relationships"><Relationship Id="rId1" Type="http://schemas.microsoft.com/office/2006/relationships/activeXControlBinary" Target="activeX697.bin"/></Relationships>
</file>

<file path=ppt/activeX/_rels/activeX698.xml.rels><?xml version="1.0" encoding="UTF-8" standalone="yes"?>
<Relationships xmlns="http://schemas.openxmlformats.org/package/2006/relationships"><Relationship Id="rId1" Type="http://schemas.microsoft.com/office/2006/relationships/activeXControlBinary" Target="activeX698.bin"/></Relationships>
</file>

<file path=ppt/activeX/_rels/activeX699.xml.rels><?xml version="1.0" encoding="UTF-8" standalone="yes"?>
<Relationships xmlns="http://schemas.openxmlformats.org/package/2006/relationships"><Relationship Id="rId1" Type="http://schemas.microsoft.com/office/2006/relationships/activeXControlBinary" Target="activeX69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00.xml.rels><?xml version="1.0" encoding="UTF-8" standalone="yes"?>
<Relationships xmlns="http://schemas.openxmlformats.org/package/2006/relationships"><Relationship Id="rId1" Type="http://schemas.microsoft.com/office/2006/relationships/activeXControlBinary" Target="activeX700.bin"/></Relationships>
</file>

<file path=ppt/activeX/_rels/activeX701.xml.rels><?xml version="1.0" encoding="UTF-8" standalone="yes"?>
<Relationships xmlns="http://schemas.openxmlformats.org/package/2006/relationships"><Relationship Id="rId1" Type="http://schemas.microsoft.com/office/2006/relationships/activeXControlBinary" Target="activeX701.bin"/></Relationships>
</file>

<file path=ppt/activeX/_rels/activeX702.xml.rels><?xml version="1.0" encoding="UTF-8" standalone="yes"?>
<Relationships xmlns="http://schemas.openxmlformats.org/package/2006/relationships"><Relationship Id="rId1" Type="http://schemas.microsoft.com/office/2006/relationships/activeXControlBinary" Target="activeX702.bin"/></Relationships>
</file>

<file path=ppt/activeX/_rels/activeX703.xml.rels><?xml version="1.0" encoding="UTF-8" standalone="yes"?>
<Relationships xmlns="http://schemas.openxmlformats.org/package/2006/relationships"><Relationship Id="rId1" Type="http://schemas.microsoft.com/office/2006/relationships/activeXControlBinary" Target="activeX703.bin"/></Relationships>
</file>

<file path=ppt/activeX/_rels/activeX704.xml.rels><?xml version="1.0" encoding="UTF-8" standalone="yes"?>
<Relationships xmlns="http://schemas.openxmlformats.org/package/2006/relationships"><Relationship Id="rId1" Type="http://schemas.microsoft.com/office/2006/relationships/activeXControlBinary" Target="activeX704.bin"/></Relationships>
</file>

<file path=ppt/activeX/_rels/activeX705.xml.rels><?xml version="1.0" encoding="UTF-8" standalone="yes"?>
<Relationships xmlns="http://schemas.openxmlformats.org/package/2006/relationships"><Relationship Id="rId1" Type="http://schemas.microsoft.com/office/2006/relationships/activeXControlBinary" Target="activeX705.bin"/></Relationships>
</file>

<file path=ppt/activeX/_rels/activeX706.xml.rels><?xml version="1.0" encoding="UTF-8" standalone="yes"?>
<Relationships xmlns="http://schemas.openxmlformats.org/package/2006/relationships"><Relationship Id="rId1" Type="http://schemas.microsoft.com/office/2006/relationships/activeXControlBinary" Target="activeX706.bin"/></Relationships>
</file>

<file path=ppt/activeX/_rels/activeX707.xml.rels><?xml version="1.0" encoding="UTF-8" standalone="yes"?>
<Relationships xmlns="http://schemas.openxmlformats.org/package/2006/relationships"><Relationship Id="rId1" Type="http://schemas.microsoft.com/office/2006/relationships/activeXControlBinary" Target="activeX707.bin"/></Relationships>
</file>

<file path=ppt/activeX/_rels/activeX708.xml.rels><?xml version="1.0" encoding="UTF-8" standalone="yes"?>
<Relationships xmlns="http://schemas.openxmlformats.org/package/2006/relationships"><Relationship Id="rId1" Type="http://schemas.microsoft.com/office/2006/relationships/activeXControlBinary" Target="activeX708.bin"/></Relationships>
</file>

<file path=ppt/activeX/_rels/activeX709.xml.rels><?xml version="1.0" encoding="UTF-8" standalone="yes"?>
<Relationships xmlns="http://schemas.openxmlformats.org/package/2006/relationships"><Relationship Id="rId1" Type="http://schemas.microsoft.com/office/2006/relationships/activeXControlBinary" Target="activeX709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10.xml.rels><?xml version="1.0" encoding="UTF-8" standalone="yes"?>
<Relationships xmlns="http://schemas.openxmlformats.org/package/2006/relationships"><Relationship Id="rId1" Type="http://schemas.microsoft.com/office/2006/relationships/activeXControlBinary" Target="activeX710.bin"/></Relationships>
</file>

<file path=ppt/activeX/_rels/activeX711.xml.rels><?xml version="1.0" encoding="UTF-8" standalone="yes"?>
<Relationships xmlns="http://schemas.openxmlformats.org/package/2006/relationships"><Relationship Id="rId1" Type="http://schemas.microsoft.com/office/2006/relationships/activeXControlBinary" Target="activeX711.bin"/></Relationships>
</file>

<file path=ppt/activeX/_rels/activeX712.xml.rels><?xml version="1.0" encoding="UTF-8" standalone="yes"?>
<Relationships xmlns="http://schemas.openxmlformats.org/package/2006/relationships"><Relationship Id="rId1" Type="http://schemas.microsoft.com/office/2006/relationships/activeXControlBinary" Target="activeX712.bin"/></Relationships>
</file>

<file path=ppt/activeX/_rels/activeX713.xml.rels><?xml version="1.0" encoding="UTF-8" standalone="yes"?>
<Relationships xmlns="http://schemas.openxmlformats.org/package/2006/relationships"><Relationship Id="rId1" Type="http://schemas.microsoft.com/office/2006/relationships/activeXControlBinary" Target="activeX713.bin"/></Relationships>
</file>

<file path=ppt/activeX/_rels/activeX714.xml.rels><?xml version="1.0" encoding="UTF-8" standalone="yes"?>
<Relationships xmlns="http://schemas.openxmlformats.org/package/2006/relationships"><Relationship Id="rId1" Type="http://schemas.microsoft.com/office/2006/relationships/activeXControlBinary" Target="activeX714.bin"/></Relationships>
</file>

<file path=ppt/activeX/_rels/activeX715.xml.rels><?xml version="1.0" encoding="UTF-8" standalone="yes"?>
<Relationships xmlns="http://schemas.openxmlformats.org/package/2006/relationships"><Relationship Id="rId1" Type="http://schemas.microsoft.com/office/2006/relationships/activeXControlBinary" Target="activeX715.bin"/></Relationships>
</file>

<file path=ppt/activeX/_rels/activeX716.xml.rels><?xml version="1.0" encoding="UTF-8" standalone="yes"?>
<Relationships xmlns="http://schemas.openxmlformats.org/package/2006/relationships"><Relationship Id="rId1" Type="http://schemas.microsoft.com/office/2006/relationships/activeXControlBinary" Target="activeX716.bin"/></Relationships>
</file>

<file path=ppt/activeX/_rels/activeX717.xml.rels><?xml version="1.0" encoding="UTF-8" standalone="yes"?>
<Relationships xmlns="http://schemas.openxmlformats.org/package/2006/relationships"><Relationship Id="rId1" Type="http://schemas.microsoft.com/office/2006/relationships/activeXControlBinary" Target="activeX717.bin"/></Relationships>
</file>

<file path=ppt/activeX/_rels/activeX718.xml.rels><?xml version="1.0" encoding="UTF-8" standalone="yes"?>
<Relationships xmlns="http://schemas.openxmlformats.org/package/2006/relationships"><Relationship Id="rId1" Type="http://schemas.microsoft.com/office/2006/relationships/activeXControlBinary" Target="activeX718.bin"/></Relationships>
</file>

<file path=ppt/activeX/_rels/activeX719.xml.rels><?xml version="1.0" encoding="UTF-8" standalone="yes"?>
<Relationships xmlns="http://schemas.openxmlformats.org/package/2006/relationships"><Relationship Id="rId1" Type="http://schemas.microsoft.com/office/2006/relationships/activeXControlBinary" Target="activeX719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20.xml.rels><?xml version="1.0" encoding="UTF-8" standalone="yes"?>
<Relationships xmlns="http://schemas.openxmlformats.org/package/2006/relationships"><Relationship Id="rId1" Type="http://schemas.microsoft.com/office/2006/relationships/activeXControlBinary" Target="activeX720.bin"/></Relationships>
</file>

<file path=ppt/activeX/_rels/activeX721.xml.rels><?xml version="1.0" encoding="UTF-8" standalone="yes"?>
<Relationships xmlns="http://schemas.openxmlformats.org/package/2006/relationships"><Relationship Id="rId1" Type="http://schemas.microsoft.com/office/2006/relationships/activeXControlBinary" Target="activeX721.bin"/></Relationships>
</file>

<file path=ppt/activeX/_rels/activeX722.xml.rels><?xml version="1.0" encoding="UTF-8" standalone="yes"?>
<Relationships xmlns="http://schemas.openxmlformats.org/package/2006/relationships"><Relationship Id="rId1" Type="http://schemas.microsoft.com/office/2006/relationships/activeXControlBinary" Target="activeX722.bin"/></Relationships>
</file>

<file path=ppt/activeX/_rels/activeX723.xml.rels><?xml version="1.0" encoding="UTF-8" standalone="yes"?>
<Relationships xmlns="http://schemas.openxmlformats.org/package/2006/relationships"><Relationship Id="rId1" Type="http://schemas.microsoft.com/office/2006/relationships/activeXControlBinary" Target="activeX723.bin"/></Relationships>
</file>

<file path=ppt/activeX/_rels/activeX724.xml.rels><?xml version="1.0" encoding="UTF-8" standalone="yes"?>
<Relationships xmlns="http://schemas.openxmlformats.org/package/2006/relationships"><Relationship Id="rId1" Type="http://schemas.microsoft.com/office/2006/relationships/activeXControlBinary" Target="activeX724.bin"/></Relationships>
</file>

<file path=ppt/activeX/_rels/activeX725.xml.rels><?xml version="1.0" encoding="UTF-8" standalone="yes"?>
<Relationships xmlns="http://schemas.openxmlformats.org/package/2006/relationships"><Relationship Id="rId1" Type="http://schemas.microsoft.com/office/2006/relationships/activeXControlBinary" Target="activeX725.bin"/></Relationships>
</file>

<file path=ppt/activeX/_rels/activeX726.xml.rels><?xml version="1.0" encoding="UTF-8" standalone="yes"?>
<Relationships xmlns="http://schemas.openxmlformats.org/package/2006/relationships"><Relationship Id="rId1" Type="http://schemas.microsoft.com/office/2006/relationships/activeXControlBinary" Target="activeX726.bin"/></Relationships>
</file>

<file path=ppt/activeX/_rels/activeX727.xml.rels><?xml version="1.0" encoding="UTF-8" standalone="yes"?>
<Relationships xmlns="http://schemas.openxmlformats.org/package/2006/relationships"><Relationship Id="rId1" Type="http://schemas.microsoft.com/office/2006/relationships/activeXControlBinary" Target="activeX727.bin"/></Relationships>
</file>

<file path=ppt/activeX/_rels/activeX728.xml.rels><?xml version="1.0" encoding="UTF-8" standalone="yes"?>
<Relationships xmlns="http://schemas.openxmlformats.org/package/2006/relationships"><Relationship Id="rId1" Type="http://schemas.microsoft.com/office/2006/relationships/activeXControlBinary" Target="activeX728.bin"/></Relationships>
</file>

<file path=ppt/activeX/_rels/activeX729.xml.rels><?xml version="1.0" encoding="UTF-8" standalone="yes"?>
<Relationships xmlns="http://schemas.openxmlformats.org/package/2006/relationships"><Relationship Id="rId1" Type="http://schemas.microsoft.com/office/2006/relationships/activeXControlBinary" Target="activeX729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30.xml.rels><?xml version="1.0" encoding="UTF-8" standalone="yes"?>
<Relationships xmlns="http://schemas.openxmlformats.org/package/2006/relationships"><Relationship Id="rId1" Type="http://schemas.microsoft.com/office/2006/relationships/activeXControlBinary" Target="activeX730.bin"/></Relationships>
</file>

<file path=ppt/activeX/_rels/activeX731.xml.rels><?xml version="1.0" encoding="UTF-8" standalone="yes"?>
<Relationships xmlns="http://schemas.openxmlformats.org/package/2006/relationships"><Relationship Id="rId1" Type="http://schemas.microsoft.com/office/2006/relationships/activeXControlBinary" Target="activeX731.bin"/></Relationships>
</file>

<file path=ppt/activeX/_rels/activeX732.xml.rels><?xml version="1.0" encoding="UTF-8" standalone="yes"?>
<Relationships xmlns="http://schemas.openxmlformats.org/package/2006/relationships"><Relationship Id="rId1" Type="http://schemas.microsoft.com/office/2006/relationships/activeXControlBinary" Target="activeX732.bin"/></Relationships>
</file>

<file path=ppt/activeX/_rels/activeX733.xml.rels><?xml version="1.0" encoding="UTF-8" standalone="yes"?>
<Relationships xmlns="http://schemas.openxmlformats.org/package/2006/relationships"><Relationship Id="rId1" Type="http://schemas.microsoft.com/office/2006/relationships/activeXControlBinary" Target="activeX733.bin"/></Relationships>
</file>

<file path=ppt/activeX/_rels/activeX734.xml.rels><?xml version="1.0" encoding="UTF-8" standalone="yes"?>
<Relationships xmlns="http://schemas.openxmlformats.org/package/2006/relationships"><Relationship Id="rId1" Type="http://schemas.microsoft.com/office/2006/relationships/activeXControlBinary" Target="activeX734.bin"/></Relationships>
</file>

<file path=ppt/activeX/_rels/activeX735.xml.rels><?xml version="1.0" encoding="UTF-8" standalone="yes"?>
<Relationships xmlns="http://schemas.openxmlformats.org/package/2006/relationships"><Relationship Id="rId1" Type="http://schemas.microsoft.com/office/2006/relationships/activeXControlBinary" Target="activeX735.bin"/></Relationships>
</file>

<file path=ppt/activeX/_rels/activeX736.xml.rels><?xml version="1.0" encoding="UTF-8" standalone="yes"?>
<Relationships xmlns="http://schemas.openxmlformats.org/package/2006/relationships"><Relationship Id="rId1" Type="http://schemas.microsoft.com/office/2006/relationships/activeXControlBinary" Target="activeX736.bin"/></Relationships>
</file>

<file path=ppt/activeX/_rels/activeX737.xml.rels><?xml version="1.0" encoding="UTF-8" standalone="yes"?>
<Relationships xmlns="http://schemas.openxmlformats.org/package/2006/relationships"><Relationship Id="rId1" Type="http://schemas.microsoft.com/office/2006/relationships/activeXControlBinary" Target="activeX737.bin"/></Relationships>
</file>

<file path=ppt/activeX/_rels/activeX738.xml.rels><?xml version="1.0" encoding="UTF-8" standalone="yes"?>
<Relationships xmlns="http://schemas.openxmlformats.org/package/2006/relationships"><Relationship Id="rId1" Type="http://schemas.microsoft.com/office/2006/relationships/activeXControlBinary" Target="activeX738.bin"/></Relationships>
</file>

<file path=ppt/activeX/_rels/activeX739.xml.rels><?xml version="1.0" encoding="UTF-8" standalone="yes"?>
<Relationships xmlns="http://schemas.openxmlformats.org/package/2006/relationships"><Relationship Id="rId1" Type="http://schemas.microsoft.com/office/2006/relationships/activeXControlBinary" Target="activeX739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40.xml.rels><?xml version="1.0" encoding="UTF-8" standalone="yes"?>
<Relationships xmlns="http://schemas.openxmlformats.org/package/2006/relationships"><Relationship Id="rId1" Type="http://schemas.microsoft.com/office/2006/relationships/activeXControlBinary" Target="activeX740.bin"/></Relationships>
</file>

<file path=ppt/activeX/_rels/activeX741.xml.rels><?xml version="1.0" encoding="UTF-8" standalone="yes"?>
<Relationships xmlns="http://schemas.openxmlformats.org/package/2006/relationships"><Relationship Id="rId1" Type="http://schemas.microsoft.com/office/2006/relationships/activeXControlBinary" Target="activeX741.bin"/></Relationships>
</file>

<file path=ppt/activeX/_rels/activeX742.xml.rels><?xml version="1.0" encoding="UTF-8" standalone="yes"?>
<Relationships xmlns="http://schemas.openxmlformats.org/package/2006/relationships"><Relationship Id="rId1" Type="http://schemas.microsoft.com/office/2006/relationships/activeXControlBinary" Target="activeX742.bin"/></Relationships>
</file>

<file path=ppt/activeX/_rels/activeX743.xml.rels><?xml version="1.0" encoding="UTF-8" standalone="yes"?>
<Relationships xmlns="http://schemas.openxmlformats.org/package/2006/relationships"><Relationship Id="rId1" Type="http://schemas.microsoft.com/office/2006/relationships/activeXControlBinary" Target="activeX743.bin"/></Relationships>
</file>

<file path=ppt/activeX/_rels/activeX744.xml.rels><?xml version="1.0" encoding="UTF-8" standalone="yes"?>
<Relationships xmlns="http://schemas.openxmlformats.org/package/2006/relationships"><Relationship Id="rId1" Type="http://schemas.microsoft.com/office/2006/relationships/activeXControlBinary" Target="activeX744.bin"/></Relationships>
</file>

<file path=ppt/activeX/_rels/activeX745.xml.rels><?xml version="1.0" encoding="UTF-8" standalone="yes"?>
<Relationships xmlns="http://schemas.openxmlformats.org/package/2006/relationships"><Relationship Id="rId1" Type="http://schemas.microsoft.com/office/2006/relationships/activeXControlBinary" Target="activeX745.bin"/></Relationships>
</file>

<file path=ppt/activeX/_rels/activeX746.xml.rels><?xml version="1.0" encoding="UTF-8" standalone="yes"?>
<Relationships xmlns="http://schemas.openxmlformats.org/package/2006/relationships"><Relationship Id="rId1" Type="http://schemas.microsoft.com/office/2006/relationships/activeXControlBinary" Target="activeX746.bin"/></Relationships>
</file>

<file path=ppt/activeX/_rels/activeX747.xml.rels><?xml version="1.0" encoding="UTF-8" standalone="yes"?>
<Relationships xmlns="http://schemas.openxmlformats.org/package/2006/relationships"><Relationship Id="rId1" Type="http://schemas.microsoft.com/office/2006/relationships/activeXControlBinary" Target="activeX747.bin"/></Relationships>
</file>

<file path=ppt/activeX/_rels/activeX748.xml.rels><?xml version="1.0" encoding="UTF-8" standalone="yes"?>
<Relationships xmlns="http://schemas.openxmlformats.org/package/2006/relationships"><Relationship Id="rId1" Type="http://schemas.microsoft.com/office/2006/relationships/activeXControlBinary" Target="activeX748.bin"/></Relationships>
</file>

<file path=ppt/activeX/_rels/activeX749.xml.rels><?xml version="1.0" encoding="UTF-8" standalone="yes"?>
<Relationships xmlns="http://schemas.openxmlformats.org/package/2006/relationships"><Relationship Id="rId1" Type="http://schemas.microsoft.com/office/2006/relationships/activeXControlBinary" Target="activeX749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50.xml.rels><?xml version="1.0" encoding="UTF-8" standalone="yes"?>
<Relationships xmlns="http://schemas.openxmlformats.org/package/2006/relationships"><Relationship Id="rId1" Type="http://schemas.microsoft.com/office/2006/relationships/activeXControlBinary" Target="activeX750.bin"/></Relationships>
</file>

<file path=ppt/activeX/_rels/activeX751.xml.rels><?xml version="1.0" encoding="UTF-8" standalone="yes"?>
<Relationships xmlns="http://schemas.openxmlformats.org/package/2006/relationships"><Relationship Id="rId1" Type="http://schemas.microsoft.com/office/2006/relationships/activeXControlBinary" Target="activeX751.bin"/></Relationships>
</file>

<file path=ppt/activeX/_rels/activeX752.xml.rels><?xml version="1.0" encoding="UTF-8" standalone="yes"?>
<Relationships xmlns="http://schemas.openxmlformats.org/package/2006/relationships"><Relationship Id="rId1" Type="http://schemas.microsoft.com/office/2006/relationships/activeXControlBinary" Target="activeX752.bin"/></Relationships>
</file>

<file path=ppt/activeX/_rels/activeX753.xml.rels><?xml version="1.0" encoding="UTF-8" standalone="yes"?>
<Relationships xmlns="http://schemas.openxmlformats.org/package/2006/relationships"><Relationship Id="rId1" Type="http://schemas.microsoft.com/office/2006/relationships/activeXControlBinary" Target="activeX753.bin"/></Relationships>
</file>

<file path=ppt/activeX/_rels/activeX754.xml.rels><?xml version="1.0" encoding="UTF-8" standalone="yes"?>
<Relationships xmlns="http://schemas.openxmlformats.org/package/2006/relationships"><Relationship Id="rId1" Type="http://schemas.microsoft.com/office/2006/relationships/activeXControlBinary" Target="activeX754.bin"/></Relationships>
</file>

<file path=ppt/activeX/_rels/activeX755.xml.rels><?xml version="1.0" encoding="UTF-8" standalone="yes"?>
<Relationships xmlns="http://schemas.openxmlformats.org/package/2006/relationships"><Relationship Id="rId1" Type="http://schemas.microsoft.com/office/2006/relationships/activeXControlBinary" Target="activeX755.bin"/></Relationships>
</file>

<file path=ppt/activeX/_rels/activeX756.xml.rels><?xml version="1.0" encoding="UTF-8" standalone="yes"?>
<Relationships xmlns="http://schemas.openxmlformats.org/package/2006/relationships"><Relationship Id="rId1" Type="http://schemas.microsoft.com/office/2006/relationships/activeXControlBinary" Target="activeX756.bin"/></Relationships>
</file>

<file path=ppt/activeX/_rels/activeX757.xml.rels><?xml version="1.0" encoding="UTF-8" standalone="yes"?>
<Relationships xmlns="http://schemas.openxmlformats.org/package/2006/relationships"><Relationship Id="rId1" Type="http://schemas.microsoft.com/office/2006/relationships/activeXControlBinary" Target="activeX757.bin"/></Relationships>
</file>

<file path=ppt/activeX/_rels/activeX758.xml.rels><?xml version="1.0" encoding="UTF-8" standalone="yes"?>
<Relationships xmlns="http://schemas.openxmlformats.org/package/2006/relationships"><Relationship Id="rId1" Type="http://schemas.microsoft.com/office/2006/relationships/activeXControlBinary" Target="activeX758.bin"/></Relationships>
</file>

<file path=ppt/activeX/_rels/activeX759.xml.rels><?xml version="1.0" encoding="UTF-8" standalone="yes"?>
<Relationships xmlns="http://schemas.openxmlformats.org/package/2006/relationships"><Relationship Id="rId1" Type="http://schemas.microsoft.com/office/2006/relationships/activeXControlBinary" Target="activeX759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60.xml.rels><?xml version="1.0" encoding="UTF-8" standalone="yes"?>
<Relationships xmlns="http://schemas.openxmlformats.org/package/2006/relationships"><Relationship Id="rId1" Type="http://schemas.microsoft.com/office/2006/relationships/activeXControlBinary" Target="activeX760.bin"/></Relationships>
</file>

<file path=ppt/activeX/_rels/activeX761.xml.rels><?xml version="1.0" encoding="UTF-8" standalone="yes"?>
<Relationships xmlns="http://schemas.openxmlformats.org/package/2006/relationships"><Relationship Id="rId1" Type="http://schemas.microsoft.com/office/2006/relationships/activeXControlBinary" Target="activeX761.bin"/></Relationships>
</file>

<file path=ppt/activeX/_rels/activeX762.xml.rels><?xml version="1.0" encoding="UTF-8" standalone="yes"?>
<Relationships xmlns="http://schemas.openxmlformats.org/package/2006/relationships"><Relationship Id="rId1" Type="http://schemas.microsoft.com/office/2006/relationships/activeXControlBinary" Target="activeX762.bin"/></Relationships>
</file>

<file path=ppt/activeX/_rels/activeX763.xml.rels><?xml version="1.0" encoding="UTF-8" standalone="yes"?>
<Relationships xmlns="http://schemas.openxmlformats.org/package/2006/relationships"><Relationship Id="rId1" Type="http://schemas.microsoft.com/office/2006/relationships/activeXControlBinary" Target="activeX763.bin"/></Relationships>
</file>

<file path=ppt/activeX/_rels/activeX764.xml.rels><?xml version="1.0" encoding="UTF-8" standalone="yes"?>
<Relationships xmlns="http://schemas.openxmlformats.org/package/2006/relationships"><Relationship Id="rId1" Type="http://schemas.microsoft.com/office/2006/relationships/activeXControlBinary" Target="activeX764.bin"/></Relationships>
</file>

<file path=ppt/activeX/_rels/activeX765.xml.rels><?xml version="1.0" encoding="UTF-8" standalone="yes"?>
<Relationships xmlns="http://schemas.openxmlformats.org/package/2006/relationships"><Relationship Id="rId1" Type="http://schemas.microsoft.com/office/2006/relationships/activeXControlBinary" Target="activeX765.bin"/></Relationships>
</file>

<file path=ppt/activeX/_rels/activeX766.xml.rels><?xml version="1.0" encoding="UTF-8" standalone="yes"?>
<Relationships xmlns="http://schemas.openxmlformats.org/package/2006/relationships"><Relationship Id="rId1" Type="http://schemas.microsoft.com/office/2006/relationships/activeXControlBinary" Target="activeX766.bin"/></Relationships>
</file>

<file path=ppt/activeX/_rels/activeX767.xml.rels><?xml version="1.0" encoding="UTF-8" standalone="yes"?>
<Relationships xmlns="http://schemas.openxmlformats.org/package/2006/relationships"><Relationship Id="rId1" Type="http://schemas.microsoft.com/office/2006/relationships/activeXControlBinary" Target="activeX767.bin"/></Relationships>
</file>

<file path=ppt/activeX/_rels/activeX768.xml.rels><?xml version="1.0" encoding="UTF-8" standalone="yes"?>
<Relationships xmlns="http://schemas.openxmlformats.org/package/2006/relationships"><Relationship Id="rId1" Type="http://schemas.microsoft.com/office/2006/relationships/activeXControlBinary" Target="activeX768.bin"/></Relationships>
</file>

<file path=ppt/activeX/_rels/activeX769.xml.rels><?xml version="1.0" encoding="UTF-8" standalone="yes"?>
<Relationships xmlns="http://schemas.openxmlformats.org/package/2006/relationships"><Relationship Id="rId1" Type="http://schemas.microsoft.com/office/2006/relationships/activeXControlBinary" Target="activeX769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70.xml.rels><?xml version="1.0" encoding="UTF-8" standalone="yes"?>
<Relationships xmlns="http://schemas.openxmlformats.org/package/2006/relationships"><Relationship Id="rId1" Type="http://schemas.microsoft.com/office/2006/relationships/activeXControlBinary" Target="activeX770.bin"/></Relationships>
</file>

<file path=ppt/activeX/_rels/activeX771.xml.rels><?xml version="1.0" encoding="UTF-8" standalone="yes"?>
<Relationships xmlns="http://schemas.openxmlformats.org/package/2006/relationships"><Relationship Id="rId1" Type="http://schemas.microsoft.com/office/2006/relationships/activeXControlBinary" Target="activeX771.bin"/></Relationships>
</file>

<file path=ppt/activeX/_rels/activeX772.xml.rels><?xml version="1.0" encoding="UTF-8" standalone="yes"?>
<Relationships xmlns="http://schemas.openxmlformats.org/package/2006/relationships"><Relationship Id="rId1" Type="http://schemas.microsoft.com/office/2006/relationships/activeXControlBinary" Target="activeX772.bin"/></Relationships>
</file>

<file path=ppt/activeX/_rels/activeX773.xml.rels><?xml version="1.0" encoding="UTF-8" standalone="yes"?>
<Relationships xmlns="http://schemas.openxmlformats.org/package/2006/relationships"><Relationship Id="rId1" Type="http://schemas.microsoft.com/office/2006/relationships/activeXControlBinary" Target="activeX773.bin"/></Relationships>
</file>

<file path=ppt/activeX/_rels/activeX774.xml.rels><?xml version="1.0" encoding="UTF-8" standalone="yes"?>
<Relationships xmlns="http://schemas.openxmlformats.org/package/2006/relationships"><Relationship Id="rId1" Type="http://schemas.microsoft.com/office/2006/relationships/activeXControlBinary" Target="activeX774.bin"/></Relationships>
</file>

<file path=ppt/activeX/_rels/activeX775.xml.rels><?xml version="1.0" encoding="UTF-8" standalone="yes"?>
<Relationships xmlns="http://schemas.openxmlformats.org/package/2006/relationships"><Relationship Id="rId1" Type="http://schemas.microsoft.com/office/2006/relationships/activeXControlBinary" Target="activeX775.bin"/></Relationships>
</file>

<file path=ppt/activeX/_rels/activeX776.xml.rels><?xml version="1.0" encoding="UTF-8" standalone="yes"?>
<Relationships xmlns="http://schemas.openxmlformats.org/package/2006/relationships"><Relationship Id="rId1" Type="http://schemas.microsoft.com/office/2006/relationships/activeXControlBinary" Target="activeX776.bin"/></Relationships>
</file>

<file path=ppt/activeX/_rels/activeX777.xml.rels><?xml version="1.0" encoding="UTF-8" standalone="yes"?>
<Relationships xmlns="http://schemas.openxmlformats.org/package/2006/relationships"><Relationship Id="rId1" Type="http://schemas.microsoft.com/office/2006/relationships/activeXControlBinary" Target="activeX777.bin"/></Relationships>
</file>

<file path=ppt/activeX/_rels/activeX778.xml.rels><?xml version="1.0" encoding="UTF-8" standalone="yes"?>
<Relationships xmlns="http://schemas.openxmlformats.org/package/2006/relationships"><Relationship Id="rId1" Type="http://schemas.microsoft.com/office/2006/relationships/activeXControlBinary" Target="activeX778.bin"/></Relationships>
</file>

<file path=ppt/activeX/_rels/activeX779.xml.rels><?xml version="1.0" encoding="UTF-8" standalone="yes"?>
<Relationships xmlns="http://schemas.openxmlformats.org/package/2006/relationships"><Relationship Id="rId1" Type="http://schemas.microsoft.com/office/2006/relationships/activeXControlBinary" Target="activeX779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80.xml.rels><?xml version="1.0" encoding="UTF-8" standalone="yes"?>
<Relationships xmlns="http://schemas.openxmlformats.org/package/2006/relationships"><Relationship Id="rId1" Type="http://schemas.microsoft.com/office/2006/relationships/activeXControlBinary" Target="activeX780.bin"/></Relationships>
</file>

<file path=ppt/activeX/_rels/activeX781.xml.rels><?xml version="1.0" encoding="UTF-8" standalone="yes"?>
<Relationships xmlns="http://schemas.openxmlformats.org/package/2006/relationships"><Relationship Id="rId1" Type="http://schemas.microsoft.com/office/2006/relationships/activeXControlBinary" Target="activeX781.bin"/></Relationships>
</file>

<file path=ppt/activeX/_rels/activeX782.xml.rels><?xml version="1.0" encoding="UTF-8" standalone="yes"?>
<Relationships xmlns="http://schemas.openxmlformats.org/package/2006/relationships"><Relationship Id="rId1" Type="http://schemas.microsoft.com/office/2006/relationships/activeXControlBinary" Target="activeX782.bin"/></Relationships>
</file>

<file path=ppt/activeX/_rels/activeX783.xml.rels><?xml version="1.0" encoding="UTF-8" standalone="yes"?>
<Relationships xmlns="http://schemas.openxmlformats.org/package/2006/relationships"><Relationship Id="rId1" Type="http://schemas.microsoft.com/office/2006/relationships/activeXControlBinary" Target="activeX783.bin"/></Relationships>
</file>

<file path=ppt/activeX/_rels/activeX784.xml.rels><?xml version="1.0" encoding="UTF-8" standalone="yes"?>
<Relationships xmlns="http://schemas.openxmlformats.org/package/2006/relationships"><Relationship Id="rId1" Type="http://schemas.microsoft.com/office/2006/relationships/activeXControlBinary" Target="activeX784.bin"/></Relationships>
</file>

<file path=ppt/activeX/_rels/activeX785.xml.rels><?xml version="1.0" encoding="UTF-8" standalone="yes"?>
<Relationships xmlns="http://schemas.openxmlformats.org/package/2006/relationships"><Relationship Id="rId1" Type="http://schemas.microsoft.com/office/2006/relationships/activeXControlBinary" Target="activeX785.bin"/></Relationships>
</file>

<file path=ppt/activeX/_rels/activeX786.xml.rels><?xml version="1.0" encoding="UTF-8" standalone="yes"?>
<Relationships xmlns="http://schemas.openxmlformats.org/package/2006/relationships"><Relationship Id="rId1" Type="http://schemas.microsoft.com/office/2006/relationships/activeXControlBinary" Target="activeX786.bin"/></Relationships>
</file>

<file path=ppt/activeX/_rels/activeX787.xml.rels><?xml version="1.0" encoding="UTF-8" standalone="yes"?>
<Relationships xmlns="http://schemas.openxmlformats.org/package/2006/relationships"><Relationship Id="rId1" Type="http://schemas.microsoft.com/office/2006/relationships/activeXControlBinary" Target="activeX787.bin"/></Relationships>
</file>

<file path=ppt/activeX/_rels/activeX788.xml.rels><?xml version="1.0" encoding="UTF-8" standalone="yes"?>
<Relationships xmlns="http://schemas.openxmlformats.org/package/2006/relationships"><Relationship Id="rId1" Type="http://schemas.microsoft.com/office/2006/relationships/activeXControlBinary" Target="activeX788.bin"/></Relationships>
</file>

<file path=ppt/activeX/_rels/activeX789.xml.rels><?xml version="1.0" encoding="UTF-8" standalone="yes"?>
<Relationships xmlns="http://schemas.openxmlformats.org/package/2006/relationships"><Relationship Id="rId1" Type="http://schemas.microsoft.com/office/2006/relationships/activeXControlBinary" Target="activeX789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790.xml.rels><?xml version="1.0" encoding="UTF-8" standalone="yes"?>
<Relationships xmlns="http://schemas.openxmlformats.org/package/2006/relationships"><Relationship Id="rId1" Type="http://schemas.microsoft.com/office/2006/relationships/activeXControlBinary" Target="activeX790.bin"/></Relationships>
</file>

<file path=ppt/activeX/_rels/activeX791.xml.rels><?xml version="1.0" encoding="UTF-8" standalone="yes"?>
<Relationships xmlns="http://schemas.openxmlformats.org/package/2006/relationships"><Relationship Id="rId1" Type="http://schemas.microsoft.com/office/2006/relationships/activeXControlBinary" Target="activeX791.bin"/></Relationships>
</file>

<file path=ppt/activeX/_rels/activeX792.xml.rels><?xml version="1.0" encoding="UTF-8" standalone="yes"?>
<Relationships xmlns="http://schemas.openxmlformats.org/package/2006/relationships"><Relationship Id="rId1" Type="http://schemas.microsoft.com/office/2006/relationships/activeXControlBinary" Target="activeX792.bin"/></Relationships>
</file>

<file path=ppt/activeX/_rels/activeX793.xml.rels><?xml version="1.0" encoding="UTF-8" standalone="yes"?>
<Relationships xmlns="http://schemas.openxmlformats.org/package/2006/relationships"><Relationship Id="rId1" Type="http://schemas.microsoft.com/office/2006/relationships/activeXControlBinary" Target="activeX793.bin"/></Relationships>
</file>

<file path=ppt/activeX/_rels/activeX794.xml.rels><?xml version="1.0" encoding="UTF-8" standalone="yes"?>
<Relationships xmlns="http://schemas.openxmlformats.org/package/2006/relationships"><Relationship Id="rId1" Type="http://schemas.microsoft.com/office/2006/relationships/activeXControlBinary" Target="activeX794.bin"/></Relationships>
</file>

<file path=ppt/activeX/_rels/activeX795.xml.rels><?xml version="1.0" encoding="UTF-8" standalone="yes"?>
<Relationships xmlns="http://schemas.openxmlformats.org/package/2006/relationships"><Relationship Id="rId1" Type="http://schemas.microsoft.com/office/2006/relationships/activeXControlBinary" Target="activeX795.bin"/></Relationships>
</file>

<file path=ppt/activeX/_rels/activeX796.xml.rels><?xml version="1.0" encoding="UTF-8" standalone="yes"?>
<Relationships xmlns="http://schemas.openxmlformats.org/package/2006/relationships"><Relationship Id="rId1" Type="http://schemas.microsoft.com/office/2006/relationships/activeXControlBinary" Target="activeX796.bin"/></Relationships>
</file>

<file path=ppt/activeX/_rels/activeX797.xml.rels><?xml version="1.0" encoding="UTF-8" standalone="yes"?>
<Relationships xmlns="http://schemas.openxmlformats.org/package/2006/relationships"><Relationship Id="rId1" Type="http://schemas.microsoft.com/office/2006/relationships/activeXControlBinary" Target="activeX797.bin"/></Relationships>
</file>

<file path=ppt/activeX/_rels/activeX798.xml.rels><?xml version="1.0" encoding="UTF-8" standalone="yes"?>
<Relationships xmlns="http://schemas.openxmlformats.org/package/2006/relationships"><Relationship Id="rId1" Type="http://schemas.microsoft.com/office/2006/relationships/activeXControlBinary" Target="activeX798.bin"/></Relationships>
</file>

<file path=ppt/activeX/_rels/activeX799.xml.rels><?xml version="1.0" encoding="UTF-8" standalone="yes"?>
<Relationships xmlns="http://schemas.openxmlformats.org/package/2006/relationships"><Relationship Id="rId1" Type="http://schemas.microsoft.com/office/2006/relationships/activeXControlBinary" Target="activeX79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00.xml.rels><?xml version="1.0" encoding="UTF-8" standalone="yes"?>
<Relationships xmlns="http://schemas.openxmlformats.org/package/2006/relationships"><Relationship Id="rId1" Type="http://schemas.microsoft.com/office/2006/relationships/activeXControlBinary" Target="activeX800.bin"/></Relationships>
</file>

<file path=ppt/activeX/_rels/activeX801.xml.rels><?xml version="1.0" encoding="UTF-8" standalone="yes"?>
<Relationships xmlns="http://schemas.openxmlformats.org/package/2006/relationships"><Relationship Id="rId1" Type="http://schemas.microsoft.com/office/2006/relationships/activeXControlBinary" Target="activeX801.bin"/></Relationships>
</file>

<file path=ppt/activeX/_rels/activeX802.xml.rels><?xml version="1.0" encoding="UTF-8" standalone="yes"?>
<Relationships xmlns="http://schemas.openxmlformats.org/package/2006/relationships"><Relationship Id="rId1" Type="http://schemas.microsoft.com/office/2006/relationships/activeXControlBinary" Target="activeX802.bin"/></Relationships>
</file>

<file path=ppt/activeX/_rels/activeX803.xml.rels><?xml version="1.0" encoding="UTF-8" standalone="yes"?>
<Relationships xmlns="http://schemas.openxmlformats.org/package/2006/relationships"><Relationship Id="rId1" Type="http://schemas.microsoft.com/office/2006/relationships/activeXControlBinary" Target="activeX803.bin"/></Relationships>
</file>

<file path=ppt/activeX/_rels/activeX804.xml.rels><?xml version="1.0" encoding="UTF-8" standalone="yes"?>
<Relationships xmlns="http://schemas.openxmlformats.org/package/2006/relationships"><Relationship Id="rId1" Type="http://schemas.microsoft.com/office/2006/relationships/activeXControlBinary" Target="activeX804.bin"/></Relationships>
</file>

<file path=ppt/activeX/_rels/activeX805.xml.rels><?xml version="1.0" encoding="UTF-8" standalone="yes"?>
<Relationships xmlns="http://schemas.openxmlformats.org/package/2006/relationships"><Relationship Id="rId1" Type="http://schemas.microsoft.com/office/2006/relationships/activeXControlBinary" Target="activeX805.bin"/></Relationships>
</file>

<file path=ppt/activeX/_rels/activeX806.xml.rels><?xml version="1.0" encoding="UTF-8" standalone="yes"?>
<Relationships xmlns="http://schemas.openxmlformats.org/package/2006/relationships"><Relationship Id="rId1" Type="http://schemas.microsoft.com/office/2006/relationships/activeXControlBinary" Target="activeX806.bin"/></Relationships>
</file>

<file path=ppt/activeX/_rels/activeX807.xml.rels><?xml version="1.0" encoding="UTF-8" standalone="yes"?>
<Relationships xmlns="http://schemas.openxmlformats.org/package/2006/relationships"><Relationship Id="rId1" Type="http://schemas.microsoft.com/office/2006/relationships/activeXControlBinary" Target="activeX807.bin"/></Relationships>
</file>

<file path=ppt/activeX/_rels/activeX808.xml.rels><?xml version="1.0" encoding="UTF-8" standalone="yes"?>
<Relationships xmlns="http://schemas.openxmlformats.org/package/2006/relationships"><Relationship Id="rId1" Type="http://schemas.microsoft.com/office/2006/relationships/activeXControlBinary" Target="activeX808.bin"/></Relationships>
</file>

<file path=ppt/activeX/_rels/activeX809.xml.rels><?xml version="1.0" encoding="UTF-8" standalone="yes"?>
<Relationships xmlns="http://schemas.openxmlformats.org/package/2006/relationships"><Relationship Id="rId1" Type="http://schemas.microsoft.com/office/2006/relationships/activeXControlBinary" Target="activeX809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10.xml.rels><?xml version="1.0" encoding="UTF-8" standalone="yes"?>
<Relationships xmlns="http://schemas.openxmlformats.org/package/2006/relationships"><Relationship Id="rId1" Type="http://schemas.microsoft.com/office/2006/relationships/activeXControlBinary" Target="activeX810.bin"/></Relationships>
</file>

<file path=ppt/activeX/_rels/activeX811.xml.rels><?xml version="1.0" encoding="UTF-8" standalone="yes"?>
<Relationships xmlns="http://schemas.openxmlformats.org/package/2006/relationships"><Relationship Id="rId1" Type="http://schemas.microsoft.com/office/2006/relationships/activeXControlBinary" Target="activeX811.bin"/></Relationships>
</file>

<file path=ppt/activeX/_rels/activeX812.xml.rels><?xml version="1.0" encoding="UTF-8" standalone="yes"?>
<Relationships xmlns="http://schemas.openxmlformats.org/package/2006/relationships"><Relationship Id="rId1" Type="http://schemas.microsoft.com/office/2006/relationships/activeXControlBinary" Target="activeX812.bin"/></Relationships>
</file>

<file path=ppt/activeX/_rels/activeX813.xml.rels><?xml version="1.0" encoding="UTF-8" standalone="yes"?>
<Relationships xmlns="http://schemas.openxmlformats.org/package/2006/relationships"><Relationship Id="rId1" Type="http://schemas.microsoft.com/office/2006/relationships/activeXControlBinary" Target="activeX813.bin"/></Relationships>
</file>

<file path=ppt/activeX/_rels/activeX814.xml.rels><?xml version="1.0" encoding="UTF-8" standalone="yes"?>
<Relationships xmlns="http://schemas.openxmlformats.org/package/2006/relationships"><Relationship Id="rId1" Type="http://schemas.microsoft.com/office/2006/relationships/activeXControlBinary" Target="activeX814.bin"/></Relationships>
</file>

<file path=ppt/activeX/_rels/activeX815.xml.rels><?xml version="1.0" encoding="UTF-8" standalone="yes"?>
<Relationships xmlns="http://schemas.openxmlformats.org/package/2006/relationships"><Relationship Id="rId1" Type="http://schemas.microsoft.com/office/2006/relationships/activeXControlBinary" Target="activeX815.bin"/></Relationships>
</file>

<file path=ppt/activeX/_rels/activeX816.xml.rels><?xml version="1.0" encoding="UTF-8" standalone="yes"?>
<Relationships xmlns="http://schemas.openxmlformats.org/package/2006/relationships"><Relationship Id="rId1" Type="http://schemas.microsoft.com/office/2006/relationships/activeXControlBinary" Target="activeX816.bin"/></Relationships>
</file>

<file path=ppt/activeX/_rels/activeX817.xml.rels><?xml version="1.0" encoding="UTF-8" standalone="yes"?>
<Relationships xmlns="http://schemas.openxmlformats.org/package/2006/relationships"><Relationship Id="rId1" Type="http://schemas.microsoft.com/office/2006/relationships/activeXControlBinary" Target="activeX817.bin"/></Relationships>
</file>

<file path=ppt/activeX/_rels/activeX818.xml.rels><?xml version="1.0" encoding="UTF-8" standalone="yes"?>
<Relationships xmlns="http://schemas.openxmlformats.org/package/2006/relationships"><Relationship Id="rId1" Type="http://schemas.microsoft.com/office/2006/relationships/activeXControlBinary" Target="activeX818.bin"/></Relationships>
</file>

<file path=ppt/activeX/_rels/activeX819.xml.rels><?xml version="1.0" encoding="UTF-8" standalone="yes"?>
<Relationships xmlns="http://schemas.openxmlformats.org/package/2006/relationships"><Relationship Id="rId1" Type="http://schemas.microsoft.com/office/2006/relationships/activeXControlBinary" Target="activeX819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20.xml.rels><?xml version="1.0" encoding="UTF-8" standalone="yes"?>
<Relationships xmlns="http://schemas.openxmlformats.org/package/2006/relationships"><Relationship Id="rId1" Type="http://schemas.microsoft.com/office/2006/relationships/activeXControlBinary" Target="activeX820.bin"/></Relationships>
</file>

<file path=ppt/activeX/_rels/activeX821.xml.rels><?xml version="1.0" encoding="UTF-8" standalone="yes"?>
<Relationships xmlns="http://schemas.openxmlformats.org/package/2006/relationships"><Relationship Id="rId1" Type="http://schemas.microsoft.com/office/2006/relationships/activeXControlBinary" Target="activeX821.bin"/></Relationships>
</file>

<file path=ppt/activeX/_rels/activeX822.xml.rels><?xml version="1.0" encoding="UTF-8" standalone="yes"?>
<Relationships xmlns="http://schemas.openxmlformats.org/package/2006/relationships"><Relationship Id="rId1" Type="http://schemas.microsoft.com/office/2006/relationships/activeXControlBinary" Target="activeX822.bin"/></Relationships>
</file>

<file path=ppt/activeX/_rels/activeX823.xml.rels><?xml version="1.0" encoding="UTF-8" standalone="yes"?>
<Relationships xmlns="http://schemas.openxmlformats.org/package/2006/relationships"><Relationship Id="rId1" Type="http://schemas.microsoft.com/office/2006/relationships/activeXControlBinary" Target="activeX823.bin"/></Relationships>
</file>

<file path=ppt/activeX/_rels/activeX824.xml.rels><?xml version="1.0" encoding="UTF-8" standalone="yes"?>
<Relationships xmlns="http://schemas.openxmlformats.org/package/2006/relationships"><Relationship Id="rId1" Type="http://schemas.microsoft.com/office/2006/relationships/activeXControlBinary" Target="activeX824.bin"/></Relationships>
</file>

<file path=ppt/activeX/_rels/activeX825.xml.rels><?xml version="1.0" encoding="UTF-8" standalone="yes"?>
<Relationships xmlns="http://schemas.openxmlformats.org/package/2006/relationships"><Relationship Id="rId1" Type="http://schemas.microsoft.com/office/2006/relationships/activeXControlBinary" Target="activeX825.bin"/></Relationships>
</file>

<file path=ppt/activeX/_rels/activeX826.xml.rels><?xml version="1.0" encoding="UTF-8" standalone="yes"?>
<Relationships xmlns="http://schemas.openxmlformats.org/package/2006/relationships"><Relationship Id="rId1" Type="http://schemas.microsoft.com/office/2006/relationships/activeXControlBinary" Target="activeX826.bin"/></Relationships>
</file>

<file path=ppt/activeX/_rels/activeX827.xml.rels><?xml version="1.0" encoding="UTF-8" standalone="yes"?>
<Relationships xmlns="http://schemas.openxmlformats.org/package/2006/relationships"><Relationship Id="rId1" Type="http://schemas.microsoft.com/office/2006/relationships/activeXControlBinary" Target="activeX827.bin"/></Relationships>
</file>

<file path=ppt/activeX/_rels/activeX828.xml.rels><?xml version="1.0" encoding="UTF-8" standalone="yes"?>
<Relationships xmlns="http://schemas.openxmlformats.org/package/2006/relationships"><Relationship Id="rId1" Type="http://schemas.microsoft.com/office/2006/relationships/activeXControlBinary" Target="activeX828.bin"/></Relationships>
</file>

<file path=ppt/activeX/_rels/activeX829.xml.rels><?xml version="1.0" encoding="UTF-8" standalone="yes"?>
<Relationships xmlns="http://schemas.openxmlformats.org/package/2006/relationships"><Relationship Id="rId1" Type="http://schemas.microsoft.com/office/2006/relationships/activeXControlBinary" Target="activeX829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830.xml.rels><?xml version="1.0" encoding="UTF-8" standalone="yes"?>
<Relationships xmlns="http://schemas.openxmlformats.org/package/2006/relationships"><Relationship Id="rId1" Type="http://schemas.microsoft.com/office/2006/relationships/activeXControlBinary" Target="activeX830.bin"/></Relationships>
</file>

<file path=ppt/activeX/_rels/activeX831.xml.rels><?xml version="1.0" encoding="UTF-8" standalone="yes"?>
<Relationships xmlns="http://schemas.openxmlformats.org/package/2006/relationships"><Relationship Id="rId1" Type="http://schemas.microsoft.com/office/2006/relationships/activeXControlBinary" Target="activeX831.bin"/></Relationships>
</file>

<file path=ppt/activeX/_rels/activeX832.xml.rels><?xml version="1.0" encoding="UTF-8" standalone="yes"?>
<Relationships xmlns="http://schemas.openxmlformats.org/package/2006/relationships"><Relationship Id="rId1" Type="http://schemas.microsoft.com/office/2006/relationships/activeXControlBinary" Target="activeX832.bin"/></Relationships>
</file>

<file path=ppt/activeX/_rels/activeX833.xml.rels><?xml version="1.0" encoding="UTF-8" standalone="yes"?>
<Relationships xmlns="http://schemas.openxmlformats.org/package/2006/relationships"><Relationship Id="rId1" Type="http://schemas.microsoft.com/office/2006/relationships/activeXControlBinary" Target="activeX833.bin"/></Relationships>
</file>

<file path=ppt/activeX/_rels/activeX834.xml.rels><?xml version="1.0" encoding="UTF-8" standalone="yes"?>
<Relationships xmlns="http://schemas.openxmlformats.org/package/2006/relationships"><Relationship Id="rId1" Type="http://schemas.microsoft.com/office/2006/relationships/activeXControlBinary" Target="activeX834.bin"/></Relationships>
</file>

<file path=ppt/activeX/_rels/activeX835.xml.rels><?xml version="1.0" encoding="UTF-8" standalone="yes"?>
<Relationships xmlns="http://schemas.openxmlformats.org/package/2006/relationships"><Relationship Id="rId1" Type="http://schemas.microsoft.com/office/2006/relationships/activeXControlBinary" Target="activeX835.bin"/></Relationships>
</file>

<file path=ppt/activeX/_rels/activeX836.xml.rels><?xml version="1.0" encoding="UTF-8" standalone="yes"?>
<Relationships xmlns="http://schemas.openxmlformats.org/package/2006/relationships"><Relationship Id="rId1" Type="http://schemas.microsoft.com/office/2006/relationships/activeXControlBinary" Target="activeX836.bin"/></Relationships>
</file>

<file path=ppt/activeX/_rels/activeX837.xml.rels><?xml version="1.0" encoding="UTF-8" standalone="yes"?>
<Relationships xmlns="http://schemas.openxmlformats.org/package/2006/relationships"><Relationship Id="rId1" Type="http://schemas.microsoft.com/office/2006/relationships/activeXControlBinary" Target="activeX837.bin"/></Relationships>
</file>

<file path=ppt/activeX/_rels/activeX838.xml.rels><?xml version="1.0" encoding="UTF-8" standalone="yes"?>
<Relationships xmlns="http://schemas.openxmlformats.org/package/2006/relationships"><Relationship Id="rId1" Type="http://schemas.microsoft.com/office/2006/relationships/activeXControlBinary" Target="activeX838.bin"/></Relationships>
</file>

<file path=ppt/activeX/_rels/activeX839.xml.rels><?xml version="1.0" encoding="UTF-8" standalone="yes"?>
<Relationships xmlns="http://schemas.openxmlformats.org/package/2006/relationships"><Relationship Id="rId1" Type="http://schemas.microsoft.com/office/2006/relationships/activeXControlBinary" Target="activeX839.bin"/></Relationships>
</file>

<file path=ppt/activeX/_rels/activeX84.xml.rels><?xml version="1.0" encoding="UTF-8" standalone="yes"?>
<Relationships xmlns="http://schemas.openxmlformats.org/package/2006/relationships"><Relationship Id="rId1" Type="http://schemas.microsoft.com/office/2006/relationships/activeXControlBinary" Target="activeX84.bin"/></Relationships>
</file>

<file path=ppt/activeX/_rels/activeX840.xml.rels><?xml version="1.0" encoding="UTF-8" standalone="yes"?>
<Relationships xmlns="http://schemas.openxmlformats.org/package/2006/relationships"><Relationship Id="rId1" Type="http://schemas.microsoft.com/office/2006/relationships/activeXControlBinary" Target="activeX840.bin"/></Relationships>
</file>

<file path=ppt/activeX/_rels/activeX841.xml.rels><?xml version="1.0" encoding="UTF-8" standalone="yes"?>
<Relationships xmlns="http://schemas.openxmlformats.org/package/2006/relationships"><Relationship Id="rId1" Type="http://schemas.microsoft.com/office/2006/relationships/activeXControlBinary" Target="activeX841.bin"/></Relationships>
</file>

<file path=ppt/activeX/_rels/activeX842.xml.rels><?xml version="1.0" encoding="UTF-8" standalone="yes"?>
<Relationships xmlns="http://schemas.openxmlformats.org/package/2006/relationships"><Relationship Id="rId1" Type="http://schemas.microsoft.com/office/2006/relationships/activeXControlBinary" Target="activeX842.bin"/></Relationships>
</file>

<file path=ppt/activeX/_rels/activeX843.xml.rels><?xml version="1.0" encoding="UTF-8" standalone="yes"?>
<Relationships xmlns="http://schemas.openxmlformats.org/package/2006/relationships"><Relationship Id="rId1" Type="http://schemas.microsoft.com/office/2006/relationships/activeXControlBinary" Target="activeX843.bin"/></Relationships>
</file>

<file path=ppt/activeX/_rels/activeX844.xml.rels><?xml version="1.0" encoding="UTF-8" standalone="yes"?>
<Relationships xmlns="http://schemas.openxmlformats.org/package/2006/relationships"><Relationship Id="rId1" Type="http://schemas.microsoft.com/office/2006/relationships/activeXControlBinary" Target="activeX844.bin"/></Relationships>
</file>

<file path=ppt/activeX/_rels/activeX845.xml.rels><?xml version="1.0" encoding="UTF-8" standalone="yes"?>
<Relationships xmlns="http://schemas.openxmlformats.org/package/2006/relationships"><Relationship Id="rId1" Type="http://schemas.microsoft.com/office/2006/relationships/activeXControlBinary" Target="activeX845.bin"/></Relationships>
</file>

<file path=ppt/activeX/_rels/activeX846.xml.rels><?xml version="1.0" encoding="UTF-8" standalone="yes"?>
<Relationships xmlns="http://schemas.openxmlformats.org/package/2006/relationships"><Relationship Id="rId1" Type="http://schemas.microsoft.com/office/2006/relationships/activeXControlBinary" Target="activeX846.bin"/></Relationships>
</file>

<file path=ppt/activeX/_rels/activeX847.xml.rels><?xml version="1.0" encoding="UTF-8" standalone="yes"?>
<Relationships xmlns="http://schemas.openxmlformats.org/package/2006/relationships"><Relationship Id="rId1" Type="http://schemas.microsoft.com/office/2006/relationships/activeXControlBinary" Target="activeX847.bin"/></Relationships>
</file>

<file path=ppt/activeX/_rels/activeX848.xml.rels><?xml version="1.0" encoding="UTF-8" standalone="yes"?>
<Relationships xmlns="http://schemas.openxmlformats.org/package/2006/relationships"><Relationship Id="rId1" Type="http://schemas.microsoft.com/office/2006/relationships/activeXControlBinary" Target="activeX848.bin"/></Relationships>
</file>

<file path=ppt/activeX/_rels/activeX849.xml.rels><?xml version="1.0" encoding="UTF-8" standalone="yes"?>
<Relationships xmlns="http://schemas.openxmlformats.org/package/2006/relationships"><Relationship Id="rId1" Type="http://schemas.microsoft.com/office/2006/relationships/activeXControlBinary" Target="activeX849.bin"/></Relationships>
</file>

<file path=ppt/activeX/_rels/activeX85.xml.rels><?xml version="1.0" encoding="UTF-8" standalone="yes"?>
<Relationships xmlns="http://schemas.openxmlformats.org/package/2006/relationships"><Relationship Id="rId1" Type="http://schemas.microsoft.com/office/2006/relationships/activeXControlBinary" Target="activeX85.bin"/></Relationships>
</file>

<file path=ppt/activeX/_rels/activeX850.xml.rels><?xml version="1.0" encoding="UTF-8" standalone="yes"?>
<Relationships xmlns="http://schemas.openxmlformats.org/package/2006/relationships"><Relationship Id="rId1" Type="http://schemas.microsoft.com/office/2006/relationships/activeXControlBinary" Target="activeX850.bin"/></Relationships>
</file>

<file path=ppt/activeX/_rels/activeX851.xml.rels><?xml version="1.0" encoding="UTF-8" standalone="yes"?>
<Relationships xmlns="http://schemas.openxmlformats.org/package/2006/relationships"><Relationship Id="rId1" Type="http://schemas.microsoft.com/office/2006/relationships/activeXControlBinary" Target="activeX851.bin"/></Relationships>
</file>

<file path=ppt/activeX/_rels/activeX852.xml.rels><?xml version="1.0" encoding="UTF-8" standalone="yes"?>
<Relationships xmlns="http://schemas.openxmlformats.org/package/2006/relationships"><Relationship Id="rId1" Type="http://schemas.microsoft.com/office/2006/relationships/activeXControlBinary" Target="activeX852.bin"/></Relationships>
</file>

<file path=ppt/activeX/_rels/activeX853.xml.rels><?xml version="1.0" encoding="UTF-8" standalone="yes"?>
<Relationships xmlns="http://schemas.openxmlformats.org/package/2006/relationships"><Relationship Id="rId1" Type="http://schemas.microsoft.com/office/2006/relationships/activeXControlBinary" Target="activeX853.bin"/></Relationships>
</file>

<file path=ppt/activeX/_rels/activeX854.xml.rels><?xml version="1.0" encoding="UTF-8" standalone="yes"?>
<Relationships xmlns="http://schemas.openxmlformats.org/package/2006/relationships"><Relationship Id="rId1" Type="http://schemas.microsoft.com/office/2006/relationships/activeXControlBinary" Target="activeX854.bin"/></Relationships>
</file>

<file path=ppt/activeX/_rels/activeX855.xml.rels><?xml version="1.0" encoding="UTF-8" standalone="yes"?>
<Relationships xmlns="http://schemas.openxmlformats.org/package/2006/relationships"><Relationship Id="rId1" Type="http://schemas.microsoft.com/office/2006/relationships/activeXControlBinary" Target="activeX855.bin"/></Relationships>
</file>

<file path=ppt/activeX/_rels/activeX856.xml.rels><?xml version="1.0" encoding="UTF-8" standalone="yes"?>
<Relationships xmlns="http://schemas.openxmlformats.org/package/2006/relationships"><Relationship Id="rId1" Type="http://schemas.microsoft.com/office/2006/relationships/activeXControlBinary" Target="activeX856.bin"/></Relationships>
</file>

<file path=ppt/activeX/_rels/activeX857.xml.rels><?xml version="1.0" encoding="UTF-8" standalone="yes"?>
<Relationships xmlns="http://schemas.openxmlformats.org/package/2006/relationships"><Relationship Id="rId1" Type="http://schemas.microsoft.com/office/2006/relationships/activeXControlBinary" Target="activeX857.bin"/></Relationships>
</file>

<file path=ppt/activeX/_rels/activeX858.xml.rels><?xml version="1.0" encoding="UTF-8" standalone="yes"?>
<Relationships xmlns="http://schemas.openxmlformats.org/package/2006/relationships"><Relationship Id="rId1" Type="http://schemas.microsoft.com/office/2006/relationships/activeXControlBinary" Target="activeX858.bin"/></Relationships>
</file>

<file path=ppt/activeX/_rels/activeX859.xml.rels><?xml version="1.0" encoding="UTF-8" standalone="yes"?>
<Relationships xmlns="http://schemas.openxmlformats.org/package/2006/relationships"><Relationship Id="rId1" Type="http://schemas.microsoft.com/office/2006/relationships/activeXControlBinary" Target="activeX859.bin"/></Relationships>
</file>

<file path=ppt/activeX/_rels/activeX86.xml.rels><?xml version="1.0" encoding="UTF-8" standalone="yes"?>
<Relationships xmlns="http://schemas.openxmlformats.org/package/2006/relationships"><Relationship Id="rId1" Type="http://schemas.microsoft.com/office/2006/relationships/activeXControlBinary" Target="activeX86.bin"/></Relationships>
</file>

<file path=ppt/activeX/_rels/activeX860.xml.rels><?xml version="1.0" encoding="UTF-8" standalone="yes"?>
<Relationships xmlns="http://schemas.openxmlformats.org/package/2006/relationships"><Relationship Id="rId1" Type="http://schemas.microsoft.com/office/2006/relationships/activeXControlBinary" Target="activeX860.bin"/></Relationships>
</file>

<file path=ppt/activeX/_rels/activeX861.xml.rels><?xml version="1.0" encoding="UTF-8" standalone="yes"?>
<Relationships xmlns="http://schemas.openxmlformats.org/package/2006/relationships"><Relationship Id="rId1" Type="http://schemas.microsoft.com/office/2006/relationships/activeXControlBinary" Target="activeX861.bin"/></Relationships>
</file>

<file path=ppt/activeX/_rels/activeX862.xml.rels><?xml version="1.0" encoding="UTF-8" standalone="yes"?>
<Relationships xmlns="http://schemas.openxmlformats.org/package/2006/relationships"><Relationship Id="rId1" Type="http://schemas.microsoft.com/office/2006/relationships/activeXControlBinary" Target="activeX862.bin"/></Relationships>
</file>

<file path=ppt/activeX/_rels/activeX863.xml.rels><?xml version="1.0" encoding="UTF-8" standalone="yes"?>
<Relationships xmlns="http://schemas.openxmlformats.org/package/2006/relationships"><Relationship Id="rId1" Type="http://schemas.microsoft.com/office/2006/relationships/activeXControlBinary" Target="activeX863.bin"/></Relationships>
</file>

<file path=ppt/activeX/_rels/activeX864.xml.rels><?xml version="1.0" encoding="UTF-8" standalone="yes"?>
<Relationships xmlns="http://schemas.openxmlformats.org/package/2006/relationships"><Relationship Id="rId1" Type="http://schemas.microsoft.com/office/2006/relationships/activeXControlBinary" Target="activeX864.bin"/></Relationships>
</file>

<file path=ppt/activeX/_rels/activeX865.xml.rels><?xml version="1.0" encoding="UTF-8" standalone="yes"?>
<Relationships xmlns="http://schemas.openxmlformats.org/package/2006/relationships"><Relationship Id="rId1" Type="http://schemas.microsoft.com/office/2006/relationships/activeXControlBinary" Target="activeX865.bin"/></Relationships>
</file>

<file path=ppt/activeX/_rels/activeX866.xml.rels><?xml version="1.0" encoding="UTF-8" standalone="yes"?>
<Relationships xmlns="http://schemas.openxmlformats.org/package/2006/relationships"><Relationship Id="rId1" Type="http://schemas.microsoft.com/office/2006/relationships/activeXControlBinary" Target="activeX866.bin"/></Relationships>
</file>

<file path=ppt/activeX/_rels/activeX867.xml.rels><?xml version="1.0" encoding="UTF-8" standalone="yes"?>
<Relationships xmlns="http://schemas.openxmlformats.org/package/2006/relationships"><Relationship Id="rId1" Type="http://schemas.microsoft.com/office/2006/relationships/activeXControlBinary" Target="activeX867.bin"/></Relationships>
</file>

<file path=ppt/activeX/_rels/activeX868.xml.rels><?xml version="1.0" encoding="UTF-8" standalone="yes"?>
<Relationships xmlns="http://schemas.openxmlformats.org/package/2006/relationships"><Relationship Id="rId1" Type="http://schemas.microsoft.com/office/2006/relationships/activeXControlBinary" Target="activeX868.bin"/></Relationships>
</file>

<file path=ppt/activeX/_rels/activeX869.xml.rels><?xml version="1.0" encoding="UTF-8" standalone="yes"?>
<Relationships xmlns="http://schemas.openxmlformats.org/package/2006/relationships"><Relationship Id="rId1" Type="http://schemas.microsoft.com/office/2006/relationships/activeXControlBinary" Target="activeX869.bin"/></Relationships>
</file>

<file path=ppt/activeX/_rels/activeX87.xml.rels><?xml version="1.0" encoding="UTF-8" standalone="yes"?>
<Relationships xmlns="http://schemas.openxmlformats.org/package/2006/relationships"><Relationship Id="rId1" Type="http://schemas.microsoft.com/office/2006/relationships/activeXControlBinary" Target="activeX87.bin"/></Relationships>
</file>

<file path=ppt/activeX/_rels/activeX870.xml.rels><?xml version="1.0" encoding="UTF-8" standalone="yes"?>
<Relationships xmlns="http://schemas.openxmlformats.org/package/2006/relationships"><Relationship Id="rId1" Type="http://schemas.microsoft.com/office/2006/relationships/activeXControlBinary" Target="activeX870.bin"/></Relationships>
</file>

<file path=ppt/activeX/_rels/activeX871.xml.rels><?xml version="1.0" encoding="UTF-8" standalone="yes"?>
<Relationships xmlns="http://schemas.openxmlformats.org/package/2006/relationships"><Relationship Id="rId1" Type="http://schemas.microsoft.com/office/2006/relationships/activeXControlBinary" Target="activeX871.bin"/></Relationships>
</file>

<file path=ppt/activeX/_rels/activeX872.xml.rels><?xml version="1.0" encoding="UTF-8" standalone="yes"?>
<Relationships xmlns="http://schemas.openxmlformats.org/package/2006/relationships"><Relationship Id="rId1" Type="http://schemas.microsoft.com/office/2006/relationships/activeXControlBinary" Target="activeX872.bin"/></Relationships>
</file>

<file path=ppt/activeX/_rels/activeX873.xml.rels><?xml version="1.0" encoding="UTF-8" standalone="yes"?>
<Relationships xmlns="http://schemas.openxmlformats.org/package/2006/relationships"><Relationship Id="rId1" Type="http://schemas.microsoft.com/office/2006/relationships/activeXControlBinary" Target="activeX873.bin"/></Relationships>
</file>

<file path=ppt/activeX/_rels/activeX874.xml.rels><?xml version="1.0" encoding="UTF-8" standalone="yes"?>
<Relationships xmlns="http://schemas.openxmlformats.org/package/2006/relationships"><Relationship Id="rId1" Type="http://schemas.microsoft.com/office/2006/relationships/activeXControlBinary" Target="activeX874.bin"/></Relationships>
</file>

<file path=ppt/activeX/_rels/activeX875.xml.rels><?xml version="1.0" encoding="UTF-8" standalone="yes"?>
<Relationships xmlns="http://schemas.openxmlformats.org/package/2006/relationships"><Relationship Id="rId1" Type="http://schemas.microsoft.com/office/2006/relationships/activeXControlBinary" Target="activeX875.bin"/></Relationships>
</file>

<file path=ppt/activeX/_rels/activeX876.xml.rels><?xml version="1.0" encoding="UTF-8" standalone="yes"?>
<Relationships xmlns="http://schemas.openxmlformats.org/package/2006/relationships"><Relationship Id="rId1" Type="http://schemas.microsoft.com/office/2006/relationships/activeXControlBinary" Target="activeX876.bin"/></Relationships>
</file>

<file path=ppt/activeX/_rels/activeX877.xml.rels><?xml version="1.0" encoding="UTF-8" standalone="yes"?>
<Relationships xmlns="http://schemas.openxmlformats.org/package/2006/relationships"><Relationship Id="rId1" Type="http://schemas.microsoft.com/office/2006/relationships/activeXControlBinary" Target="activeX877.bin"/></Relationships>
</file>

<file path=ppt/activeX/_rels/activeX878.xml.rels><?xml version="1.0" encoding="UTF-8" standalone="yes"?>
<Relationships xmlns="http://schemas.openxmlformats.org/package/2006/relationships"><Relationship Id="rId1" Type="http://schemas.microsoft.com/office/2006/relationships/activeXControlBinary" Target="activeX878.bin"/></Relationships>
</file>

<file path=ppt/activeX/_rels/activeX879.xml.rels><?xml version="1.0" encoding="UTF-8" standalone="yes"?>
<Relationships xmlns="http://schemas.openxmlformats.org/package/2006/relationships"><Relationship Id="rId1" Type="http://schemas.microsoft.com/office/2006/relationships/activeXControlBinary" Target="activeX879.bin"/></Relationships>
</file>

<file path=ppt/activeX/_rels/activeX88.xml.rels><?xml version="1.0" encoding="UTF-8" standalone="yes"?>
<Relationships xmlns="http://schemas.openxmlformats.org/package/2006/relationships"><Relationship Id="rId1" Type="http://schemas.microsoft.com/office/2006/relationships/activeXControlBinary" Target="activeX88.bin"/></Relationships>
</file>

<file path=ppt/activeX/_rels/activeX880.xml.rels><?xml version="1.0" encoding="UTF-8" standalone="yes"?>
<Relationships xmlns="http://schemas.openxmlformats.org/package/2006/relationships"><Relationship Id="rId1" Type="http://schemas.microsoft.com/office/2006/relationships/activeXControlBinary" Target="activeX880.bin"/></Relationships>
</file>

<file path=ppt/activeX/_rels/activeX881.xml.rels><?xml version="1.0" encoding="UTF-8" standalone="yes"?>
<Relationships xmlns="http://schemas.openxmlformats.org/package/2006/relationships"><Relationship Id="rId1" Type="http://schemas.microsoft.com/office/2006/relationships/activeXControlBinary" Target="activeX881.bin"/></Relationships>
</file>

<file path=ppt/activeX/_rels/activeX882.xml.rels><?xml version="1.0" encoding="UTF-8" standalone="yes"?>
<Relationships xmlns="http://schemas.openxmlformats.org/package/2006/relationships"><Relationship Id="rId1" Type="http://schemas.microsoft.com/office/2006/relationships/activeXControlBinary" Target="activeX882.bin"/></Relationships>
</file>

<file path=ppt/activeX/_rels/activeX883.xml.rels><?xml version="1.0" encoding="UTF-8" standalone="yes"?>
<Relationships xmlns="http://schemas.openxmlformats.org/package/2006/relationships"><Relationship Id="rId1" Type="http://schemas.microsoft.com/office/2006/relationships/activeXControlBinary" Target="activeX883.bin"/></Relationships>
</file>

<file path=ppt/activeX/_rels/activeX884.xml.rels><?xml version="1.0" encoding="UTF-8" standalone="yes"?>
<Relationships xmlns="http://schemas.openxmlformats.org/package/2006/relationships"><Relationship Id="rId1" Type="http://schemas.microsoft.com/office/2006/relationships/activeXControlBinary" Target="activeX884.bin"/></Relationships>
</file>

<file path=ppt/activeX/_rels/activeX885.xml.rels><?xml version="1.0" encoding="UTF-8" standalone="yes"?>
<Relationships xmlns="http://schemas.openxmlformats.org/package/2006/relationships"><Relationship Id="rId1" Type="http://schemas.microsoft.com/office/2006/relationships/activeXControlBinary" Target="activeX885.bin"/></Relationships>
</file>

<file path=ppt/activeX/_rels/activeX886.xml.rels><?xml version="1.0" encoding="UTF-8" standalone="yes"?>
<Relationships xmlns="http://schemas.openxmlformats.org/package/2006/relationships"><Relationship Id="rId1" Type="http://schemas.microsoft.com/office/2006/relationships/activeXControlBinary" Target="activeX886.bin"/></Relationships>
</file>

<file path=ppt/activeX/_rels/activeX887.xml.rels><?xml version="1.0" encoding="UTF-8" standalone="yes"?>
<Relationships xmlns="http://schemas.openxmlformats.org/package/2006/relationships"><Relationship Id="rId1" Type="http://schemas.microsoft.com/office/2006/relationships/activeXControlBinary" Target="activeX887.bin"/></Relationships>
</file>

<file path=ppt/activeX/_rels/activeX888.xml.rels><?xml version="1.0" encoding="UTF-8" standalone="yes"?>
<Relationships xmlns="http://schemas.openxmlformats.org/package/2006/relationships"><Relationship Id="rId1" Type="http://schemas.microsoft.com/office/2006/relationships/activeXControlBinary" Target="activeX888.bin"/></Relationships>
</file>

<file path=ppt/activeX/_rels/activeX889.xml.rels><?xml version="1.0" encoding="UTF-8" standalone="yes"?>
<Relationships xmlns="http://schemas.openxmlformats.org/package/2006/relationships"><Relationship Id="rId1" Type="http://schemas.microsoft.com/office/2006/relationships/activeXControlBinary" Target="activeX889.bin"/></Relationships>
</file>

<file path=ppt/activeX/_rels/activeX89.xml.rels><?xml version="1.0" encoding="UTF-8" standalone="yes"?>
<Relationships xmlns="http://schemas.openxmlformats.org/package/2006/relationships"><Relationship Id="rId1" Type="http://schemas.microsoft.com/office/2006/relationships/activeXControlBinary" Target="activeX89.bin"/></Relationships>
</file>

<file path=ppt/activeX/_rels/activeX890.xml.rels><?xml version="1.0" encoding="UTF-8" standalone="yes"?>
<Relationships xmlns="http://schemas.openxmlformats.org/package/2006/relationships"><Relationship Id="rId1" Type="http://schemas.microsoft.com/office/2006/relationships/activeXControlBinary" Target="activeX890.bin"/></Relationships>
</file>

<file path=ppt/activeX/_rels/activeX891.xml.rels><?xml version="1.0" encoding="UTF-8" standalone="yes"?>
<Relationships xmlns="http://schemas.openxmlformats.org/package/2006/relationships"><Relationship Id="rId1" Type="http://schemas.microsoft.com/office/2006/relationships/activeXControlBinary" Target="activeX891.bin"/></Relationships>
</file>

<file path=ppt/activeX/_rels/activeX892.xml.rels><?xml version="1.0" encoding="UTF-8" standalone="yes"?>
<Relationships xmlns="http://schemas.openxmlformats.org/package/2006/relationships"><Relationship Id="rId1" Type="http://schemas.microsoft.com/office/2006/relationships/activeXControlBinary" Target="activeX892.bin"/></Relationships>
</file>

<file path=ppt/activeX/_rels/activeX893.xml.rels><?xml version="1.0" encoding="UTF-8" standalone="yes"?>
<Relationships xmlns="http://schemas.openxmlformats.org/package/2006/relationships"><Relationship Id="rId1" Type="http://schemas.microsoft.com/office/2006/relationships/activeXControlBinary" Target="activeX893.bin"/></Relationships>
</file>

<file path=ppt/activeX/_rels/activeX894.xml.rels><?xml version="1.0" encoding="UTF-8" standalone="yes"?>
<Relationships xmlns="http://schemas.openxmlformats.org/package/2006/relationships"><Relationship Id="rId1" Type="http://schemas.microsoft.com/office/2006/relationships/activeXControlBinary" Target="activeX894.bin"/></Relationships>
</file>

<file path=ppt/activeX/_rels/activeX895.xml.rels><?xml version="1.0" encoding="UTF-8" standalone="yes"?>
<Relationships xmlns="http://schemas.openxmlformats.org/package/2006/relationships"><Relationship Id="rId1" Type="http://schemas.microsoft.com/office/2006/relationships/activeXControlBinary" Target="activeX895.bin"/></Relationships>
</file>

<file path=ppt/activeX/_rels/activeX896.xml.rels><?xml version="1.0" encoding="UTF-8" standalone="yes"?>
<Relationships xmlns="http://schemas.openxmlformats.org/package/2006/relationships"><Relationship Id="rId1" Type="http://schemas.microsoft.com/office/2006/relationships/activeXControlBinary" Target="activeX896.bin"/></Relationships>
</file>

<file path=ppt/activeX/_rels/activeX897.xml.rels><?xml version="1.0" encoding="UTF-8" standalone="yes"?>
<Relationships xmlns="http://schemas.openxmlformats.org/package/2006/relationships"><Relationship Id="rId1" Type="http://schemas.microsoft.com/office/2006/relationships/activeXControlBinary" Target="activeX897.bin"/></Relationships>
</file>

<file path=ppt/activeX/_rels/activeX898.xml.rels><?xml version="1.0" encoding="UTF-8" standalone="yes"?>
<Relationships xmlns="http://schemas.openxmlformats.org/package/2006/relationships"><Relationship Id="rId1" Type="http://schemas.microsoft.com/office/2006/relationships/activeXControlBinary" Target="activeX898.bin"/></Relationships>
</file>

<file path=ppt/activeX/_rels/activeX899.xml.rels><?xml version="1.0" encoding="UTF-8" standalone="yes"?>
<Relationships xmlns="http://schemas.openxmlformats.org/package/2006/relationships"><Relationship Id="rId1" Type="http://schemas.microsoft.com/office/2006/relationships/activeXControlBinary" Target="activeX899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90.xml.rels><?xml version="1.0" encoding="UTF-8" standalone="yes"?>
<Relationships xmlns="http://schemas.openxmlformats.org/package/2006/relationships"><Relationship Id="rId1" Type="http://schemas.microsoft.com/office/2006/relationships/activeXControlBinary" Target="activeX90.bin"/></Relationships>
</file>

<file path=ppt/activeX/_rels/activeX900.xml.rels><?xml version="1.0" encoding="UTF-8" standalone="yes"?>
<Relationships xmlns="http://schemas.openxmlformats.org/package/2006/relationships"><Relationship Id="rId1" Type="http://schemas.microsoft.com/office/2006/relationships/activeXControlBinary" Target="activeX900.bin"/></Relationships>
</file>

<file path=ppt/activeX/_rels/activeX901.xml.rels><?xml version="1.0" encoding="UTF-8" standalone="yes"?>
<Relationships xmlns="http://schemas.openxmlformats.org/package/2006/relationships"><Relationship Id="rId1" Type="http://schemas.microsoft.com/office/2006/relationships/activeXControlBinary" Target="activeX901.bin"/></Relationships>
</file>

<file path=ppt/activeX/_rels/activeX902.xml.rels><?xml version="1.0" encoding="UTF-8" standalone="yes"?>
<Relationships xmlns="http://schemas.openxmlformats.org/package/2006/relationships"><Relationship Id="rId1" Type="http://schemas.microsoft.com/office/2006/relationships/activeXControlBinary" Target="activeX902.bin"/></Relationships>
</file>

<file path=ppt/activeX/_rels/activeX903.xml.rels><?xml version="1.0" encoding="UTF-8" standalone="yes"?>
<Relationships xmlns="http://schemas.openxmlformats.org/package/2006/relationships"><Relationship Id="rId1" Type="http://schemas.microsoft.com/office/2006/relationships/activeXControlBinary" Target="activeX903.bin"/></Relationships>
</file>

<file path=ppt/activeX/_rels/activeX904.xml.rels><?xml version="1.0" encoding="UTF-8" standalone="yes"?>
<Relationships xmlns="http://schemas.openxmlformats.org/package/2006/relationships"><Relationship Id="rId1" Type="http://schemas.microsoft.com/office/2006/relationships/activeXControlBinary" Target="activeX904.bin"/></Relationships>
</file>

<file path=ppt/activeX/_rels/activeX905.xml.rels><?xml version="1.0" encoding="UTF-8" standalone="yes"?>
<Relationships xmlns="http://schemas.openxmlformats.org/package/2006/relationships"><Relationship Id="rId1" Type="http://schemas.microsoft.com/office/2006/relationships/activeXControlBinary" Target="activeX905.bin"/></Relationships>
</file>

<file path=ppt/activeX/_rels/activeX906.xml.rels><?xml version="1.0" encoding="UTF-8" standalone="yes"?>
<Relationships xmlns="http://schemas.openxmlformats.org/package/2006/relationships"><Relationship Id="rId1" Type="http://schemas.microsoft.com/office/2006/relationships/activeXControlBinary" Target="activeX906.bin"/></Relationships>
</file>

<file path=ppt/activeX/_rels/activeX907.xml.rels><?xml version="1.0" encoding="UTF-8" standalone="yes"?>
<Relationships xmlns="http://schemas.openxmlformats.org/package/2006/relationships"><Relationship Id="rId1" Type="http://schemas.microsoft.com/office/2006/relationships/activeXControlBinary" Target="activeX907.bin"/></Relationships>
</file>

<file path=ppt/activeX/_rels/activeX908.xml.rels><?xml version="1.0" encoding="UTF-8" standalone="yes"?>
<Relationships xmlns="http://schemas.openxmlformats.org/package/2006/relationships"><Relationship Id="rId1" Type="http://schemas.microsoft.com/office/2006/relationships/activeXControlBinary" Target="activeX908.bin"/></Relationships>
</file>

<file path=ppt/activeX/_rels/activeX909.xml.rels><?xml version="1.0" encoding="UTF-8" standalone="yes"?>
<Relationships xmlns="http://schemas.openxmlformats.org/package/2006/relationships"><Relationship Id="rId1" Type="http://schemas.microsoft.com/office/2006/relationships/activeXControlBinary" Target="activeX909.bin"/></Relationships>
</file>

<file path=ppt/activeX/_rels/activeX91.xml.rels><?xml version="1.0" encoding="UTF-8" standalone="yes"?>
<Relationships xmlns="http://schemas.openxmlformats.org/package/2006/relationships"><Relationship Id="rId1" Type="http://schemas.microsoft.com/office/2006/relationships/activeXControlBinary" Target="activeX91.bin"/></Relationships>
</file>

<file path=ppt/activeX/_rels/activeX910.xml.rels><?xml version="1.0" encoding="UTF-8" standalone="yes"?>
<Relationships xmlns="http://schemas.openxmlformats.org/package/2006/relationships"><Relationship Id="rId1" Type="http://schemas.microsoft.com/office/2006/relationships/activeXControlBinary" Target="activeX910.bin"/></Relationships>
</file>

<file path=ppt/activeX/_rels/activeX911.xml.rels><?xml version="1.0" encoding="UTF-8" standalone="yes"?>
<Relationships xmlns="http://schemas.openxmlformats.org/package/2006/relationships"><Relationship Id="rId1" Type="http://schemas.microsoft.com/office/2006/relationships/activeXControlBinary" Target="activeX911.bin"/></Relationships>
</file>

<file path=ppt/activeX/_rels/activeX912.xml.rels><?xml version="1.0" encoding="UTF-8" standalone="yes"?>
<Relationships xmlns="http://schemas.openxmlformats.org/package/2006/relationships"><Relationship Id="rId1" Type="http://schemas.microsoft.com/office/2006/relationships/activeXControlBinary" Target="activeX912.bin"/></Relationships>
</file>

<file path=ppt/activeX/_rels/activeX913.xml.rels><?xml version="1.0" encoding="UTF-8" standalone="yes"?>
<Relationships xmlns="http://schemas.openxmlformats.org/package/2006/relationships"><Relationship Id="rId1" Type="http://schemas.microsoft.com/office/2006/relationships/activeXControlBinary" Target="activeX913.bin"/></Relationships>
</file>

<file path=ppt/activeX/_rels/activeX914.xml.rels><?xml version="1.0" encoding="UTF-8" standalone="yes"?>
<Relationships xmlns="http://schemas.openxmlformats.org/package/2006/relationships"><Relationship Id="rId1" Type="http://schemas.microsoft.com/office/2006/relationships/activeXControlBinary" Target="activeX914.bin"/></Relationships>
</file>

<file path=ppt/activeX/_rels/activeX915.xml.rels><?xml version="1.0" encoding="UTF-8" standalone="yes"?>
<Relationships xmlns="http://schemas.openxmlformats.org/package/2006/relationships"><Relationship Id="rId1" Type="http://schemas.microsoft.com/office/2006/relationships/activeXControlBinary" Target="activeX915.bin"/></Relationships>
</file>

<file path=ppt/activeX/_rels/activeX916.xml.rels><?xml version="1.0" encoding="UTF-8" standalone="yes"?>
<Relationships xmlns="http://schemas.openxmlformats.org/package/2006/relationships"><Relationship Id="rId1" Type="http://schemas.microsoft.com/office/2006/relationships/activeXControlBinary" Target="activeX916.bin"/></Relationships>
</file>

<file path=ppt/activeX/_rels/activeX917.xml.rels><?xml version="1.0" encoding="UTF-8" standalone="yes"?>
<Relationships xmlns="http://schemas.openxmlformats.org/package/2006/relationships"><Relationship Id="rId1" Type="http://schemas.microsoft.com/office/2006/relationships/activeXControlBinary" Target="activeX917.bin"/></Relationships>
</file>

<file path=ppt/activeX/_rels/activeX918.xml.rels><?xml version="1.0" encoding="UTF-8" standalone="yes"?>
<Relationships xmlns="http://schemas.openxmlformats.org/package/2006/relationships"><Relationship Id="rId1" Type="http://schemas.microsoft.com/office/2006/relationships/activeXControlBinary" Target="activeX918.bin"/></Relationships>
</file>

<file path=ppt/activeX/_rels/activeX919.xml.rels><?xml version="1.0" encoding="UTF-8" standalone="yes"?>
<Relationships xmlns="http://schemas.openxmlformats.org/package/2006/relationships"><Relationship Id="rId1" Type="http://schemas.microsoft.com/office/2006/relationships/activeXControlBinary" Target="activeX919.bin"/></Relationships>
</file>

<file path=ppt/activeX/_rels/activeX92.xml.rels><?xml version="1.0" encoding="UTF-8" standalone="yes"?>
<Relationships xmlns="http://schemas.openxmlformats.org/package/2006/relationships"><Relationship Id="rId1" Type="http://schemas.microsoft.com/office/2006/relationships/activeXControlBinary" Target="activeX92.bin"/></Relationships>
</file>

<file path=ppt/activeX/_rels/activeX920.xml.rels><?xml version="1.0" encoding="UTF-8" standalone="yes"?>
<Relationships xmlns="http://schemas.openxmlformats.org/package/2006/relationships"><Relationship Id="rId1" Type="http://schemas.microsoft.com/office/2006/relationships/activeXControlBinary" Target="activeX920.bin"/></Relationships>
</file>

<file path=ppt/activeX/_rels/activeX921.xml.rels><?xml version="1.0" encoding="UTF-8" standalone="yes"?>
<Relationships xmlns="http://schemas.openxmlformats.org/package/2006/relationships"><Relationship Id="rId1" Type="http://schemas.microsoft.com/office/2006/relationships/activeXControlBinary" Target="activeX921.bin"/></Relationships>
</file>

<file path=ppt/activeX/_rels/activeX922.xml.rels><?xml version="1.0" encoding="UTF-8" standalone="yes"?>
<Relationships xmlns="http://schemas.openxmlformats.org/package/2006/relationships"><Relationship Id="rId1" Type="http://schemas.microsoft.com/office/2006/relationships/activeXControlBinary" Target="activeX922.bin"/></Relationships>
</file>

<file path=ppt/activeX/_rels/activeX923.xml.rels><?xml version="1.0" encoding="UTF-8" standalone="yes"?>
<Relationships xmlns="http://schemas.openxmlformats.org/package/2006/relationships"><Relationship Id="rId1" Type="http://schemas.microsoft.com/office/2006/relationships/activeXControlBinary" Target="activeX923.bin"/></Relationships>
</file>

<file path=ppt/activeX/_rels/activeX924.xml.rels><?xml version="1.0" encoding="UTF-8" standalone="yes"?>
<Relationships xmlns="http://schemas.openxmlformats.org/package/2006/relationships"><Relationship Id="rId1" Type="http://schemas.microsoft.com/office/2006/relationships/activeXControlBinary" Target="activeX924.bin"/></Relationships>
</file>

<file path=ppt/activeX/_rels/activeX925.xml.rels><?xml version="1.0" encoding="UTF-8" standalone="yes"?>
<Relationships xmlns="http://schemas.openxmlformats.org/package/2006/relationships"><Relationship Id="rId1" Type="http://schemas.microsoft.com/office/2006/relationships/activeXControlBinary" Target="activeX925.bin"/></Relationships>
</file>

<file path=ppt/activeX/_rels/activeX926.xml.rels><?xml version="1.0" encoding="UTF-8" standalone="yes"?>
<Relationships xmlns="http://schemas.openxmlformats.org/package/2006/relationships"><Relationship Id="rId1" Type="http://schemas.microsoft.com/office/2006/relationships/activeXControlBinary" Target="activeX926.bin"/></Relationships>
</file>

<file path=ppt/activeX/_rels/activeX927.xml.rels><?xml version="1.0" encoding="UTF-8" standalone="yes"?>
<Relationships xmlns="http://schemas.openxmlformats.org/package/2006/relationships"><Relationship Id="rId1" Type="http://schemas.microsoft.com/office/2006/relationships/activeXControlBinary" Target="activeX927.bin"/></Relationships>
</file>

<file path=ppt/activeX/_rels/activeX928.xml.rels><?xml version="1.0" encoding="UTF-8" standalone="yes"?>
<Relationships xmlns="http://schemas.openxmlformats.org/package/2006/relationships"><Relationship Id="rId1" Type="http://schemas.microsoft.com/office/2006/relationships/activeXControlBinary" Target="activeX928.bin"/></Relationships>
</file>

<file path=ppt/activeX/_rels/activeX929.xml.rels><?xml version="1.0" encoding="UTF-8" standalone="yes"?>
<Relationships xmlns="http://schemas.openxmlformats.org/package/2006/relationships"><Relationship Id="rId1" Type="http://schemas.microsoft.com/office/2006/relationships/activeXControlBinary" Target="activeX929.bin"/></Relationships>
</file>

<file path=ppt/activeX/_rels/activeX93.xml.rels><?xml version="1.0" encoding="UTF-8" standalone="yes"?>
<Relationships xmlns="http://schemas.openxmlformats.org/package/2006/relationships"><Relationship Id="rId1" Type="http://schemas.microsoft.com/office/2006/relationships/activeXControlBinary" Target="activeX93.bin"/></Relationships>
</file>

<file path=ppt/activeX/_rels/activeX930.xml.rels><?xml version="1.0" encoding="UTF-8" standalone="yes"?>
<Relationships xmlns="http://schemas.openxmlformats.org/package/2006/relationships"><Relationship Id="rId1" Type="http://schemas.microsoft.com/office/2006/relationships/activeXControlBinary" Target="activeX930.bin"/></Relationships>
</file>

<file path=ppt/activeX/_rels/activeX931.xml.rels><?xml version="1.0" encoding="UTF-8" standalone="yes"?>
<Relationships xmlns="http://schemas.openxmlformats.org/package/2006/relationships"><Relationship Id="rId1" Type="http://schemas.microsoft.com/office/2006/relationships/activeXControlBinary" Target="activeX931.bin"/></Relationships>
</file>

<file path=ppt/activeX/_rels/activeX932.xml.rels><?xml version="1.0" encoding="UTF-8" standalone="yes"?>
<Relationships xmlns="http://schemas.openxmlformats.org/package/2006/relationships"><Relationship Id="rId1" Type="http://schemas.microsoft.com/office/2006/relationships/activeXControlBinary" Target="activeX932.bin"/></Relationships>
</file>

<file path=ppt/activeX/_rels/activeX933.xml.rels><?xml version="1.0" encoding="UTF-8" standalone="yes"?>
<Relationships xmlns="http://schemas.openxmlformats.org/package/2006/relationships"><Relationship Id="rId1" Type="http://schemas.microsoft.com/office/2006/relationships/activeXControlBinary" Target="activeX933.bin"/></Relationships>
</file>

<file path=ppt/activeX/_rels/activeX934.xml.rels><?xml version="1.0" encoding="UTF-8" standalone="yes"?>
<Relationships xmlns="http://schemas.openxmlformats.org/package/2006/relationships"><Relationship Id="rId1" Type="http://schemas.microsoft.com/office/2006/relationships/activeXControlBinary" Target="activeX934.bin"/></Relationships>
</file>

<file path=ppt/activeX/_rels/activeX935.xml.rels><?xml version="1.0" encoding="UTF-8" standalone="yes"?>
<Relationships xmlns="http://schemas.openxmlformats.org/package/2006/relationships"><Relationship Id="rId1" Type="http://schemas.microsoft.com/office/2006/relationships/activeXControlBinary" Target="activeX935.bin"/></Relationships>
</file>

<file path=ppt/activeX/_rels/activeX936.xml.rels><?xml version="1.0" encoding="UTF-8" standalone="yes"?>
<Relationships xmlns="http://schemas.openxmlformats.org/package/2006/relationships"><Relationship Id="rId1" Type="http://schemas.microsoft.com/office/2006/relationships/activeXControlBinary" Target="activeX936.bin"/></Relationships>
</file>

<file path=ppt/activeX/_rels/activeX937.xml.rels><?xml version="1.0" encoding="UTF-8" standalone="yes"?>
<Relationships xmlns="http://schemas.openxmlformats.org/package/2006/relationships"><Relationship Id="rId1" Type="http://schemas.microsoft.com/office/2006/relationships/activeXControlBinary" Target="activeX937.bin"/></Relationships>
</file>

<file path=ppt/activeX/_rels/activeX938.xml.rels><?xml version="1.0" encoding="UTF-8" standalone="yes"?>
<Relationships xmlns="http://schemas.openxmlformats.org/package/2006/relationships"><Relationship Id="rId1" Type="http://schemas.microsoft.com/office/2006/relationships/activeXControlBinary" Target="activeX938.bin"/></Relationships>
</file>

<file path=ppt/activeX/_rels/activeX939.xml.rels><?xml version="1.0" encoding="UTF-8" standalone="yes"?>
<Relationships xmlns="http://schemas.openxmlformats.org/package/2006/relationships"><Relationship Id="rId1" Type="http://schemas.microsoft.com/office/2006/relationships/activeXControlBinary" Target="activeX939.bin"/></Relationships>
</file>

<file path=ppt/activeX/_rels/activeX94.xml.rels><?xml version="1.0" encoding="UTF-8" standalone="yes"?>
<Relationships xmlns="http://schemas.openxmlformats.org/package/2006/relationships"><Relationship Id="rId1" Type="http://schemas.microsoft.com/office/2006/relationships/activeXControlBinary" Target="activeX94.bin"/></Relationships>
</file>

<file path=ppt/activeX/_rels/activeX940.xml.rels><?xml version="1.0" encoding="UTF-8" standalone="yes"?>
<Relationships xmlns="http://schemas.openxmlformats.org/package/2006/relationships"><Relationship Id="rId1" Type="http://schemas.microsoft.com/office/2006/relationships/activeXControlBinary" Target="activeX940.bin"/></Relationships>
</file>

<file path=ppt/activeX/_rels/activeX941.xml.rels><?xml version="1.0" encoding="UTF-8" standalone="yes"?>
<Relationships xmlns="http://schemas.openxmlformats.org/package/2006/relationships"><Relationship Id="rId1" Type="http://schemas.microsoft.com/office/2006/relationships/activeXControlBinary" Target="activeX941.bin"/></Relationships>
</file>

<file path=ppt/activeX/_rels/activeX942.xml.rels><?xml version="1.0" encoding="UTF-8" standalone="yes"?>
<Relationships xmlns="http://schemas.openxmlformats.org/package/2006/relationships"><Relationship Id="rId1" Type="http://schemas.microsoft.com/office/2006/relationships/activeXControlBinary" Target="activeX942.bin"/></Relationships>
</file>

<file path=ppt/activeX/_rels/activeX943.xml.rels><?xml version="1.0" encoding="UTF-8" standalone="yes"?>
<Relationships xmlns="http://schemas.openxmlformats.org/package/2006/relationships"><Relationship Id="rId1" Type="http://schemas.microsoft.com/office/2006/relationships/activeXControlBinary" Target="activeX943.bin"/></Relationships>
</file>

<file path=ppt/activeX/_rels/activeX944.xml.rels><?xml version="1.0" encoding="UTF-8" standalone="yes"?>
<Relationships xmlns="http://schemas.openxmlformats.org/package/2006/relationships"><Relationship Id="rId1" Type="http://schemas.microsoft.com/office/2006/relationships/activeXControlBinary" Target="activeX944.bin"/></Relationships>
</file>

<file path=ppt/activeX/_rels/activeX945.xml.rels><?xml version="1.0" encoding="UTF-8" standalone="yes"?>
<Relationships xmlns="http://schemas.openxmlformats.org/package/2006/relationships"><Relationship Id="rId1" Type="http://schemas.microsoft.com/office/2006/relationships/activeXControlBinary" Target="activeX945.bin"/></Relationships>
</file>

<file path=ppt/activeX/_rels/activeX946.xml.rels><?xml version="1.0" encoding="UTF-8" standalone="yes"?>
<Relationships xmlns="http://schemas.openxmlformats.org/package/2006/relationships"><Relationship Id="rId1" Type="http://schemas.microsoft.com/office/2006/relationships/activeXControlBinary" Target="activeX946.bin"/></Relationships>
</file>

<file path=ppt/activeX/_rels/activeX947.xml.rels><?xml version="1.0" encoding="UTF-8" standalone="yes"?>
<Relationships xmlns="http://schemas.openxmlformats.org/package/2006/relationships"><Relationship Id="rId1" Type="http://schemas.microsoft.com/office/2006/relationships/activeXControlBinary" Target="activeX947.bin"/></Relationships>
</file>

<file path=ppt/activeX/_rels/activeX948.xml.rels><?xml version="1.0" encoding="UTF-8" standalone="yes"?>
<Relationships xmlns="http://schemas.openxmlformats.org/package/2006/relationships"><Relationship Id="rId1" Type="http://schemas.microsoft.com/office/2006/relationships/activeXControlBinary" Target="activeX948.bin"/></Relationships>
</file>

<file path=ppt/activeX/_rels/activeX949.xml.rels><?xml version="1.0" encoding="UTF-8" standalone="yes"?>
<Relationships xmlns="http://schemas.openxmlformats.org/package/2006/relationships"><Relationship Id="rId1" Type="http://schemas.microsoft.com/office/2006/relationships/activeXControlBinary" Target="activeX949.bin"/></Relationships>
</file>

<file path=ppt/activeX/_rels/activeX95.xml.rels><?xml version="1.0" encoding="UTF-8" standalone="yes"?>
<Relationships xmlns="http://schemas.openxmlformats.org/package/2006/relationships"><Relationship Id="rId1" Type="http://schemas.microsoft.com/office/2006/relationships/activeXControlBinary" Target="activeX95.bin"/></Relationships>
</file>

<file path=ppt/activeX/_rels/activeX950.xml.rels><?xml version="1.0" encoding="UTF-8" standalone="yes"?>
<Relationships xmlns="http://schemas.openxmlformats.org/package/2006/relationships"><Relationship Id="rId1" Type="http://schemas.microsoft.com/office/2006/relationships/activeXControlBinary" Target="activeX950.bin"/></Relationships>
</file>

<file path=ppt/activeX/_rels/activeX951.xml.rels><?xml version="1.0" encoding="UTF-8" standalone="yes"?>
<Relationships xmlns="http://schemas.openxmlformats.org/package/2006/relationships"><Relationship Id="rId1" Type="http://schemas.microsoft.com/office/2006/relationships/activeXControlBinary" Target="activeX951.bin"/></Relationships>
</file>

<file path=ppt/activeX/_rels/activeX952.xml.rels><?xml version="1.0" encoding="UTF-8" standalone="yes"?>
<Relationships xmlns="http://schemas.openxmlformats.org/package/2006/relationships"><Relationship Id="rId1" Type="http://schemas.microsoft.com/office/2006/relationships/activeXControlBinary" Target="activeX952.bin"/></Relationships>
</file>

<file path=ppt/activeX/_rels/activeX953.xml.rels><?xml version="1.0" encoding="UTF-8" standalone="yes"?>
<Relationships xmlns="http://schemas.openxmlformats.org/package/2006/relationships"><Relationship Id="rId1" Type="http://schemas.microsoft.com/office/2006/relationships/activeXControlBinary" Target="activeX953.bin"/></Relationships>
</file>

<file path=ppt/activeX/_rels/activeX954.xml.rels><?xml version="1.0" encoding="UTF-8" standalone="yes"?>
<Relationships xmlns="http://schemas.openxmlformats.org/package/2006/relationships"><Relationship Id="rId1" Type="http://schemas.microsoft.com/office/2006/relationships/activeXControlBinary" Target="activeX954.bin"/></Relationships>
</file>

<file path=ppt/activeX/_rels/activeX955.xml.rels><?xml version="1.0" encoding="UTF-8" standalone="yes"?>
<Relationships xmlns="http://schemas.openxmlformats.org/package/2006/relationships"><Relationship Id="rId1" Type="http://schemas.microsoft.com/office/2006/relationships/activeXControlBinary" Target="activeX955.bin"/></Relationships>
</file>

<file path=ppt/activeX/_rels/activeX956.xml.rels><?xml version="1.0" encoding="UTF-8" standalone="yes"?>
<Relationships xmlns="http://schemas.openxmlformats.org/package/2006/relationships"><Relationship Id="rId1" Type="http://schemas.microsoft.com/office/2006/relationships/activeXControlBinary" Target="activeX956.bin"/></Relationships>
</file>

<file path=ppt/activeX/_rels/activeX957.xml.rels><?xml version="1.0" encoding="UTF-8" standalone="yes"?>
<Relationships xmlns="http://schemas.openxmlformats.org/package/2006/relationships"><Relationship Id="rId1" Type="http://schemas.microsoft.com/office/2006/relationships/activeXControlBinary" Target="activeX957.bin"/></Relationships>
</file>

<file path=ppt/activeX/_rels/activeX958.xml.rels><?xml version="1.0" encoding="UTF-8" standalone="yes"?>
<Relationships xmlns="http://schemas.openxmlformats.org/package/2006/relationships"><Relationship Id="rId1" Type="http://schemas.microsoft.com/office/2006/relationships/activeXControlBinary" Target="activeX958.bin"/></Relationships>
</file>

<file path=ppt/activeX/_rels/activeX959.xml.rels><?xml version="1.0" encoding="UTF-8" standalone="yes"?>
<Relationships xmlns="http://schemas.openxmlformats.org/package/2006/relationships"><Relationship Id="rId1" Type="http://schemas.microsoft.com/office/2006/relationships/activeXControlBinary" Target="activeX959.bin"/></Relationships>
</file>

<file path=ppt/activeX/_rels/activeX96.xml.rels><?xml version="1.0" encoding="UTF-8" standalone="yes"?>
<Relationships xmlns="http://schemas.openxmlformats.org/package/2006/relationships"><Relationship Id="rId1" Type="http://schemas.microsoft.com/office/2006/relationships/activeXControlBinary" Target="activeX96.bin"/></Relationships>
</file>

<file path=ppt/activeX/_rels/activeX960.xml.rels><?xml version="1.0" encoding="UTF-8" standalone="yes"?>
<Relationships xmlns="http://schemas.openxmlformats.org/package/2006/relationships"><Relationship Id="rId1" Type="http://schemas.microsoft.com/office/2006/relationships/activeXControlBinary" Target="activeX960.bin"/></Relationships>
</file>

<file path=ppt/activeX/_rels/activeX961.xml.rels><?xml version="1.0" encoding="UTF-8" standalone="yes"?>
<Relationships xmlns="http://schemas.openxmlformats.org/package/2006/relationships"><Relationship Id="rId1" Type="http://schemas.microsoft.com/office/2006/relationships/activeXControlBinary" Target="activeX961.bin"/></Relationships>
</file>

<file path=ppt/activeX/_rels/activeX962.xml.rels><?xml version="1.0" encoding="UTF-8" standalone="yes"?>
<Relationships xmlns="http://schemas.openxmlformats.org/package/2006/relationships"><Relationship Id="rId1" Type="http://schemas.microsoft.com/office/2006/relationships/activeXControlBinary" Target="activeX962.bin"/></Relationships>
</file>

<file path=ppt/activeX/_rels/activeX963.xml.rels><?xml version="1.0" encoding="UTF-8" standalone="yes"?>
<Relationships xmlns="http://schemas.openxmlformats.org/package/2006/relationships"><Relationship Id="rId1" Type="http://schemas.microsoft.com/office/2006/relationships/activeXControlBinary" Target="activeX963.bin"/></Relationships>
</file>

<file path=ppt/activeX/_rels/activeX964.xml.rels><?xml version="1.0" encoding="UTF-8" standalone="yes"?>
<Relationships xmlns="http://schemas.openxmlformats.org/package/2006/relationships"><Relationship Id="rId1" Type="http://schemas.microsoft.com/office/2006/relationships/activeXControlBinary" Target="activeX964.bin"/></Relationships>
</file>

<file path=ppt/activeX/_rels/activeX965.xml.rels><?xml version="1.0" encoding="UTF-8" standalone="yes"?>
<Relationships xmlns="http://schemas.openxmlformats.org/package/2006/relationships"><Relationship Id="rId1" Type="http://schemas.microsoft.com/office/2006/relationships/activeXControlBinary" Target="activeX965.bin"/></Relationships>
</file>

<file path=ppt/activeX/_rels/activeX966.xml.rels><?xml version="1.0" encoding="UTF-8" standalone="yes"?>
<Relationships xmlns="http://schemas.openxmlformats.org/package/2006/relationships"><Relationship Id="rId1" Type="http://schemas.microsoft.com/office/2006/relationships/activeXControlBinary" Target="activeX966.bin"/></Relationships>
</file>

<file path=ppt/activeX/_rels/activeX967.xml.rels><?xml version="1.0" encoding="UTF-8" standalone="yes"?>
<Relationships xmlns="http://schemas.openxmlformats.org/package/2006/relationships"><Relationship Id="rId1" Type="http://schemas.microsoft.com/office/2006/relationships/activeXControlBinary" Target="activeX967.bin"/></Relationships>
</file>

<file path=ppt/activeX/_rels/activeX968.xml.rels><?xml version="1.0" encoding="UTF-8" standalone="yes"?>
<Relationships xmlns="http://schemas.openxmlformats.org/package/2006/relationships"><Relationship Id="rId1" Type="http://schemas.microsoft.com/office/2006/relationships/activeXControlBinary" Target="activeX968.bin"/></Relationships>
</file>

<file path=ppt/activeX/_rels/activeX969.xml.rels><?xml version="1.0" encoding="UTF-8" standalone="yes"?>
<Relationships xmlns="http://schemas.openxmlformats.org/package/2006/relationships"><Relationship Id="rId1" Type="http://schemas.microsoft.com/office/2006/relationships/activeXControlBinary" Target="activeX969.bin"/></Relationships>
</file>

<file path=ppt/activeX/_rels/activeX97.xml.rels><?xml version="1.0" encoding="UTF-8" standalone="yes"?>
<Relationships xmlns="http://schemas.openxmlformats.org/package/2006/relationships"><Relationship Id="rId1" Type="http://schemas.microsoft.com/office/2006/relationships/activeXControlBinary" Target="activeX97.bin"/></Relationships>
</file>

<file path=ppt/activeX/_rels/activeX970.xml.rels><?xml version="1.0" encoding="UTF-8" standalone="yes"?>
<Relationships xmlns="http://schemas.openxmlformats.org/package/2006/relationships"><Relationship Id="rId1" Type="http://schemas.microsoft.com/office/2006/relationships/activeXControlBinary" Target="activeX970.bin"/></Relationships>
</file>

<file path=ppt/activeX/_rels/activeX971.xml.rels><?xml version="1.0" encoding="UTF-8" standalone="yes"?>
<Relationships xmlns="http://schemas.openxmlformats.org/package/2006/relationships"><Relationship Id="rId1" Type="http://schemas.microsoft.com/office/2006/relationships/activeXControlBinary" Target="activeX971.bin"/></Relationships>
</file>

<file path=ppt/activeX/_rels/activeX972.xml.rels><?xml version="1.0" encoding="UTF-8" standalone="yes"?>
<Relationships xmlns="http://schemas.openxmlformats.org/package/2006/relationships"><Relationship Id="rId1" Type="http://schemas.microsoft.com/office/2006/relationships/activeXControlBinary" Target="activeX972.bin"/></Relationships>
</file>

<file path=ppt/activeX/_rels/activeX973.xml.rels><?xml version="1.0" encoding="UTF-8" standalone="yes"?>
<Relationships xmlns="http://schemas.openxmlformats.org/package/2006/relationships"><Relationship Id="rId1" Type="http://schemas.microsoft.com/office/2006/relationships/activeXControlBinary" Target="activeX973.bin"/></Relationships>
</file>

<file path=ppt/activeX/_rels/activeX974.xml.rels><?xml version="1.0" encoding="UTF-8" standalone="yes"?>
<Relationships xmlns="http://schemas.openxmlformats.org/package/2006/relationships"><Relationship Id="rId1" Type="http://schemas.microsoft.com/office/2006/relationships/activeXControlBinary" Target="activeX974.bin"/></Relationships>
</file>

<file path=ppt/activeX/_rels/activeX975.xml.rels><?xml version="1.0" encoding="UTF-8" standalone="yes"?>
<Relationships xmlns="http://schemas.openxmlformats.org/package/2006/relationships"><Relationship Id="rId1" Type="http://schemas.microsoft.com/office/2006/relationships/activeXControlBinary" Target="activeX975.bin"/></Relationships>
</file>

<file path=ppt/activeX/_rels/activeX976.xml.rels><?xml version="1.0" encoding="UTF-8" standalone="yes"?>
<Relationships xmlns="http://schemas.openxmlformats.org/package/2006/relationships"><Relationship Id="rId1" Type="http://schemas.microsoft.com/office/2006/relationships/activeXControlBinary" Target="activeX976.bin"/></Relationships>
</file>

<file path=ppt/activeX/_rels/activeX977.xml.rels><?xml version="1.0" encoding="UTF-8" standalone="yes"?>
<Relationships xmlns="http://schemas.openxmlformats.org/package/2006/relationships"><Relationship Id="rId1" Type="http://schemas.microsoft.com/office/2006/relationships/activeXControlBinary" Target="activeX977.bin"/></Relationships>
</file>

<file path=ppt/activeX/_rels/activeX978.xml.rels><?xml version="1.0" encoding="UTF-8" standalone="yes"?>
<Relationships xmlns="http://schemas.openxmlformats.org/package/2006/relationships"><Relationship Id="rId1" Type="http://schemas.microsoft.com/office/2006/relationships/activeXControlBinary" Target="activeX978.bin"/></Relationships>
</file>

<file path=ppt/activeX/_rels/activeX979.xml.rels><?xml version="1.0" encoding="UTF-8" standalone="yes"?>
<Relationships xmlns="http://schemas.openxmlformats.org/package/2006/relationships"><Relationship Id="rId1" Type="http://schemas.microsoft.com/office/2006/relationships/activeXControlBinary" Target="activeX979.bin"/></Relationships>
</file>

<file path=ppt/activeX/_rels/activeX98.xml.rels><?xml version="1.0" encoding="UTF-8" standalone="yes"?>
<Relationships xmlns="http://schemas.openxmlformats.org/package/2006/relationships"><Relationship Id="rId1" Type="http://schemas.microsoft.com/office/2006/relationships/activeXControlBinary" Target="activeX98.bin"/></Relationships>
</file>

<file path=ppt/activeX/_rels/activeX980.xml.rels><?xml version="1.0" encoding="UTF-8" standalone="yes"?>
<Relationships xmlns="http://schemas.openxmlformats.org/package/2006/relationships"><Relationship Id="rId1" Type="http://schemas.microsoft.com/office/2006/relationships/activeXControlBinary" Target="activeX980.bin"/></Relationships>
</file>

<file path=ppt/activeX/_rels/activeX981.xml.rels><?xml version="1.0" encoding="UTF-8" standalone="yes"?>
<Relationships xmlns="http://schemas.openxmlformats.org/package/2006/relationships"><Relationship Id="rId1" Type="http://schemas.microsoft.com/office/2006/relationships/activeXControlBinary" Target="activeX981.bin"/></Relationships>
</file>

<file path=ppt/activeX/_rels/activeX982.xml.rels><?xml version="1.0" encoding="UTF-8" standalone="yes"?>
<Relationships xmlns="http://schemas.openxmlformats.org/package/2006/relationships"><Relationship Id="rId1" Type="http://schemas.microsoft.com/office/2006/relationships/activeXControlBinary" Target="activeX982.bin"/></Relationships>
</file>

<file path=ppt/activeX/_rels/activeX983.xml.rels><?xml version="1.0" encoding="UTF-8" standalone="yes"?>
<Relationships xmlns="http://schemas.openxmlformats.org/package/2006/relationships"><Relationship Id="rId1" Type="http://schemas.microsoft.com/office/2006/relationships/activeXControlBinary" Target="activeX983.bin"/></Relationships>
</file>

<file path=ppt/activeX/_rels/activeX984.xml.rels><?xml version="1.0" encoding="UTF-8" standalone="yes"?>
<Relationships xmlns="http://schemas.openxmlformats.org/package/2006/relationships"><Relationship Id="rId1" Type="http://schemas.microsoft.com/office/2006/relationships/activeXControlBinary" Target="activeX984.bin"/></Relationships>
</file>

<file path=ppt/activeX/_rels/activeX985.xml.rels><?xml version="1.0" encoding="UTF-8" standalone="yes"?>
<Relationships xmlns="http://schemas.openxmlformats.org/package/2006/relationships"><Relationship Id="rId1" Type="http://schemas.microsoft.com/office/2006/relationships/activeXControlBinary" Target="activeX985.bin"/></Relationships>
</file>

<file path=ppt/activeX/_rels/activeX986.xml.rels><?xml version="1.0" encoding="UTF-8" standalone="yes"?>
<Relationships xmlns="http://schemas.openxmlformats.org/package/2006/relationships"><Relationship Id="rId1" Type="http://schemas.microsoft.com/office/2006/relationships/activeXControlBinary" Target="activeX986.bin"/></Relationships>
</file>

<file path=ppt/activeX/_rels/activeX987.xml.rels><?xml version="1.0" encoding="UTF-8" standalone="yes"?>
<Relationships xmlns="http://schemas.openxmlformats.org/package/2006/relationships"><Relationship Id="rId1" Type="http://schemas.microsoft.com/office/2006/relationships/activeXControlBinary" Target="activeX987.bin"/></Relationships>
</file>

<file path=ppt/activeX/_rels/activeX988.xml.rels><?xml version="1.0" encoding="UTF-8" standalone="yes"?>
<Relationships xmlns="http://schemas.openxmlformats.org/package/2006/relationships"><Relationship Id="rId1" Type="http://schemas.microsoft.com/office/2006/relationships/activeXControlBinary" Target="activeX988.bin"/></Relationships>
</file>

<file path=ppt/activeX/_rels/activeX989.xml.rels><?xml version="1.0" encoding="UTF-8" standalone="yes"?>
<Relationships xmlns="http://schemas.openxmlformats.org/package/2006/relationships"><Relationship Id="rId1" Type="http://schemas.microsoft.com/office/2006/relationships/activeXControlBinary" Target="activeX989.bin"/></Relationships>
</file>

<file path=ppt/activeX/_rels/activeX99.xml.rels><?xml version="1.0" encoding="UTF-8" standalone="yes"?>
<Relationships xmlns="http://schemas.openxmlformats.org/package/2006/relationships"><Relationship Id="rId1" Type="http://schemas.microsoft.com/office/2006/relationships/activeXControlBinary" Target="activeX99.bin"/></Relationships>
</file>

<file path=ppt/activeX/_rels/activeX990.xml.rels><?xml version="1.0" encoding="UTF-8" standalone="yes"?>
<Relationships xmlns="http://schemas.openxmlformats.org/package/2006/relationships"><Relationship Id="rId1" Type="http://schemas.microsoft.com/office/2006/relationships/activeXControlBinary" Target="activeX990.bin"/></Relationships>
</file>

<file path=ppt/activeX/_rels/activeX991.xml.rels><?xml version="1.0" encoding="UTF-8" standalone="yes"?>
<Relationships xmlns="http://schemas.openxmlformats.org/package/2006/relationships"><Relationship Id="rId1" Type="http://schemas.microsoft.com/office/2006/relationships/activeXControlBinary" Target="activeX991.bin"/></Relationships>
</file>

<file path=ppt/activeX/_rels/activeX992.xml.rels><?xml version="1.0" encoding="UTF-8" standalone="yes"?>
<Relationships xmlns="http://schemas.openxmlformats.org/package/2006/relationships"><Relationship Id="rId1" Type="http://schemas.microsoft.com/office/2006/relationships/activeXControlBinary" Target="activeX992.bin"/></Relationships>
</file>

<file path=ppt/activeX/_rels/activeX993.xml.rels><?xml version="1.0" encoding="UTF-8" standalone="yes"?>
<Relationships xmlns="http://schemas.openxmlformats.org/package/2006/relationships"><Relationship Id="rId1" Type="http://schemas.microsoft.com/office/2006/relationships/activeXControlBinary" Target="activeX993.bin"/></Relationships>
</file>

<file path=ppt/activeX/_rels/activeX994.xml.rels><?xml version="1.0" encoding="UTF-8" standalone="yes"?>
<Relationships xmlns="http://schemas.openxmlformats.org/package/2006/relationships"><Relationship Id="rId1" Type="http://schemas.microsoft.com/office/2006/relationships/activeXControlBinary" Target="activeX994.bin"/></Relationships>
</file>

<file path=ppt/activeX/_rels/activeX995.xml.rels><?xml version="1.0" encoding="UTF-8" standalone="yes"?>
<Relationships xmlns="http://schemas.openxmlformats.org/package/2006/relationships"><Relationship Id="rId1" Type="http://schemas.microsoft.com/office/2006/relationships/activeXControlBinary" Target="activeX995.bin"/></Relationships>
</file>

<file path=ppt/activeX/_rels/activeX996.xml.rels><?xml version="1.0" encoding="UTF-8" standalone="yes"?>
<Relationships xmlns="http://schemas.openxmlformats.org/package/2006/relationships"><Relationship Id="rId1" Type="http://schemas.microsoft.com/office/2006/relationships/activeXControlBinary" Target="activeX996.bin"/></Relationships>
</file>

<file path=ppt/activeX/_rels/activeX997.xml.rels><?xml version="1.0" encoding="UTF-8" standalone="yes"?>
<Relationships xmlns="http://schemas.openxmlformats.org/package/2006/relationships"><Relationship Id="rId1" Type="http://schemas.microsoft.com/office/2006/relationships/activeXControlBinary" Target="activeX997.bin"/></Relationships>
</file>

<file path=ppt/activeX/_rels/activeX998.xml.rels><?xml version="1.0" encoding="UTF-8" standalone="yes"?>
<Relationships xmlns="http://schemas.openxmlformats.org/package/2006/relationships"><Relationship Id="rId1" Type="http://schemas.microsoft.com/office/2006/relationships/activeXControlBinary" Target="activeX998.bin"/></Relationships>
</file>

<file path=ppt/activeX/_rels/activeX999.xml.rels><?xml version="1.0" encoding="UTF-8" standalone="yes"?>
<Relationships xmlns="http://schemas.openxmlformats.org/package/2006/relationships"><Relationship Id="rId1" Type="http://schemas.microsoft.com/office/2006/relationships/activeXControlBinary" Target="activeX999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0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0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0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0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0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0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0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0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0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0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1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1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1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1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1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1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1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1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1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1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2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2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2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2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2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2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2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2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2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2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3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3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3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3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3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3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3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3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3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3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4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4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4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4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4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4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4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4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4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4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5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5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5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5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5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5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5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5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5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5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6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6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6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6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6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6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6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6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6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6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7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7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7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7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7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7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7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7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7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7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8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8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8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8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8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8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8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8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8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8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9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9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9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9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9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9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9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9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9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9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0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0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0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0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0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0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0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0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0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1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1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1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2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2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3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3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3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3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3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3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4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4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4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4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4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4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5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5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5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5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5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5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6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6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6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6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6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6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7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7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7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7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7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7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8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8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8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8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8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8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9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9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9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9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9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9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0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0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0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0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0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0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1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1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1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2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2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3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3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3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3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3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3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4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4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4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4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4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4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5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5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5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5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5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5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6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6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6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6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6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6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7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7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7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7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7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7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8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8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8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8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8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8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9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9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9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9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9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9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0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0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0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0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0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0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1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1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1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2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2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3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3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3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3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3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3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4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4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4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4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4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4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5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5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5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5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5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5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6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6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6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6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6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6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7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7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7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7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7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7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8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8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8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8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8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8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9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9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9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9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9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9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0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0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0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0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0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0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1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1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1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2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2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3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3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3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3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3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3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4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4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4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4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4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4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5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5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5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5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5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5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6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6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6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6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6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6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7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7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7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7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7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7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8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8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8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8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8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8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9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9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9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9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9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9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0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0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0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0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0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0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1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1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1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2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2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3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3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3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3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3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3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4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4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4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4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4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4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5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5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5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5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5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5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6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6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6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6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6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6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7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7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7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7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7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7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8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8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8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8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8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8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9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9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9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9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9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9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0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0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0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0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0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0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1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1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1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2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2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3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3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3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3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3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3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4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4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4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4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4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4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5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5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5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5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5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5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6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7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7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8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8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9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9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0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0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6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7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7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8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8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9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9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9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9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0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0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6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7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7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8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8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8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8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9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9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9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9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9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9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0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0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0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0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3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4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4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5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5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6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6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6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7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7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7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7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8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8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8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8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9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9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9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9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9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9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0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0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0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0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3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4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4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5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5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6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6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6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7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7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7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7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8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8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8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8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9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9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9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9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9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9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0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0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0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0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3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4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4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5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5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6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6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6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7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7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7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7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8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8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8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8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9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9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9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9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9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9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0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0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0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0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3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4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4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5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5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6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6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6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7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7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7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7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8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8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8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8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9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9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9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9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9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9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0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0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0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0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3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4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4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5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5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6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6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6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7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7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7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7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7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7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7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7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7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8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8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8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8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8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8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8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8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8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8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9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9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9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9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9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9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0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0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0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0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0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0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0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0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0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0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3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4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4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4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4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5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5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5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5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5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5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6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6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6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6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6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6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6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7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7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7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7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7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7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7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7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7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7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8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8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8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8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8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8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8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8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8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8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9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9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9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9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9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9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9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9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9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9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18" Type="http://schemas.openxmlformats.org/officeDocument/2006/relationships/image" Target="../media/image38.wmf"/><Relationship Id="rId26" Type="http://schemas.openxmlformats.org/officeDocument/2006/relationships/image" Target="../media/image46.wmf"/><Relationship Id="rId39" Type="http://schemas.openxmlformats.org/officeDocument/2006/relationships/image" Target="../media/image59.wmf"/><Relationship Id="rId3" Type="http://schemas.openxmlformats.org/officeDocument/2006/relationships/image" Target="../media/image23.wmf"/><Relationship Id="rId21" Type="http://schemas.openxmlformats.org/officeDocument/2006/relationships/image" Target="../media/image41.wmf"/><Relationship Id="rId34" Type="http://schemas.openxmlformats.org/officeDocument/2006/relationships/image" Target="../media/image54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17" Type="http://schemas.openxmlformats.org/officeDocument/2006/relationships/image" Target="../media/image37.wmf"/><Relationship Id="rId25" Type="http://schemas.openxmlformats.org/officeDocument/2006/relationships/image" Target="../media/image45.wmf"/><Relationship Id="rId33" Type="http://schemas.openxmlformats.org/officeDocument/2006/relationships/image" Target="../media/image53.wmf"/><Relationship Id="rId38" Type="http://schemas.openxmlformats.org/officeDocument/2006/relationships/image" Target="../media/image58.wmf"/><Relationship Id="rId2" Type="http://schemas.openxmlformats.org/officeDocument/2006/relationships/image" Target="../media/image22.wmf"/><Relationship Id="rId16" Type="http://schemas.openxmlformats.org/officeDocument/2006/relationships/image" Target="../media/image36.wmf"/><Relationship Id="rId20" Type="http://schemas.openxmlformats.org/officeDocument/2006/relationships/image" Target="../media/image40.wmf"/><Relationship Id="rId29" Type="http://schemas.openxmlformats.org/officeDocument/2006/relationships/image" Target="../media/image49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24" Type="http://schemas.openxmlformats.org/officeDocument/2006/relationships/image" Target="../media/image44.wmf"/><Relationship Id="rId32" Type="http://schemas.openxmlformats.org/officeDocument/2006/relationships/image" Target="../media/image52.wmf"/><Relationship Id="rId37" Type="http://schemas.openxmlformats.org/officeDocument/2006/relationships/image" Target="../media/image57.wmf"/><Relationship Id="rId40" Type="http://schemas.openxmlformats.org/officeDocument/2006/relationships/image" Target="../media/image60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23" Type="http://schemas.openxmlformats.org/officeDocument/2006/relationships/image" Target="../media/image43.wmf"/><Relationship Id="rId28" Type="http://schemas.openxmlformats.org/officeDocument/2006/relationships/image" Target="../media/image48.wmf"/><Relationship Id="rId36" Type="http://schemas.openxmlformats.org/officeDocument/2006/relationships/image" Target="../media/image56.wmf"/><Relationship Id="rId10" Type="http://schemas.openxmlformats.org/officeDocument/2006/relationships/image" Target="../media/image30.wmf"/><Relationship Id="rId19" Type="http://schemas.openxmlformats.org/officeDocument/2006/relationships/image" Target="../media/image39.wmf"/><Relationship Id="rId31" Type="http://schemas.openxmlformats.org/officeDocument/2006/relationships/image" Target="../media/image51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Relationship Id="rId22" Type="http://schemas.openxmlformats.org/officeDocument/2006/relationships/image" Target="../media/image42.wmf"/><Relationship Id="rId27" Type="http://schemas.openxmlformats.org/officeDocument/2006/relationships/image" Target="../media/image47.wmf"/><Relationship Id="rId30" Type="http://schemas.openxmlformats.org/officeDocument/2006/relationships/image" Target="../media/image50.wmf"/><Relationship Id="rId35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2.wmf"/><Relationship Id="rId18" Type="http://schemas.openxmlformats.org/officeDocument/2006/relationships/image" Target="../media/image77.wmf"/><Relationship Id="rId26" Type="http://schemas.openxmlformats.org/officeDocument/2006/relationships/image" Target="../media/image85.wmf"/><Relationship Id="rId39" Type="http://schemas.openxmlformats.org/officeDocument/2006/relationships/image" Target="../media/image97.wmf"/><Relationship Id="rId3" Type="http://schemas.openxmlformats.org/officeDocument/2006/relationships/image" Target="../media/image23.wmf"/><Relationship Id="rId21" Type="http://schemas.openxmlformats.org/officeDocument/2006/relationships/image" Target="../media/image80.wmf"/><Relationship Id="rId34" Type="http://schemas.openxmlformats.org/officeDocument/2006/relationships/image" Target="../media/image54.wmf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17" Type="http://schemas.openxmlformats.org/officeDocument/2006/relationships/image" Target="../media/image76.wmf"/><Relationship Id="rId25" Type="http://schemas.openxmlformats.org/officeDocument/2006/relationships/image" Target="../media/image84.wmf"/><Relationship Id="rId33" Type="http://schemas.openxmlformats.org/officeDocument/2006/relationships/image" Target="../media/image92.wmf"/><Relationship Id="rId38" Type="http://schemas.openxmlformats.org/officeDocument/2006/relationships/image" Target="../media/image96.wmf"/><Relationship Id="rId2" Type="http://schemas.openxmlformats.org/officeDocument/2006/relationships/image" Target="../media/image22.wmf"/><Relationship Id="rId16" Type="http://schemas.openxmlformats.org/officeDocument/2006/relationships/image" Target="../media/image75.wmf"/><Relationship Id="rId20" Type="http://schemas.openxmlformats.org/officeDocument/2006/relationships/image" Target="../media/image79.wmf"/><Relationship Id="rId29" Type="http://schemas.openxmlformats.org/officeDocument/2006/relationships/image" Target="../media/image88.wmf"/><Relationship Id="rId1" Type="http://schemas.openxmlformats.org/officeDocument/2006/relationships/image" Target="../media/image62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24" Type="http://schemas.openxmlformats.org/officeDocument/2006/relationships/image" Target="../media/image83.wmf"/><Relationship Id="rId32" Type="http://schemas.openxmlformats.org/officeDocument/2006/relationships/image" Target="../media/image91.wmf"/><Relationship Id="rId37" Type="http://schemas.openxmlformats.org/officeDocument/2006/relationships/image" Target="../media/image95.wmf"/><Relationship Id="rId40" Type="http://schemas.openxmlformats.org/officeDocument/2006/relationships/image" Target="../media/image98.wmf"/><Relationship Id="rId5" Type="http://schemas.openxmlformats.org/officeDocument/2006/relationships/image" Target="../media/image64.wmf"/><Relationship Id="rId15" Type="http://schemas.openxmlformats.org/officeDocument/2006/relationships/image" Target="../media/image74.wmf"/><Relationship Id="rId23" Type="http://schemas.openxmlformats.org/officeDocument/2006/relationships/image" Target="../media/image82.wmf"/><Relationship Id="rId28" Type="http://schemas.openxmlformats.org/officeDocument/2006/relationships/image" Target="../media/image87.wmf"/><Relationship Id="rId36" Type="http://schemas.openxmlformats.org/officeDocument/2006/relationships/image" Target="../media/image94.wmf"/><Relationship Id="rId10" Type="http://schemas.openxmlformats.org/officeDocument/2006/relationships/image" Target="../media/image69.wmf"/><Relationship Id="rId19" Type="http://schemas.openxmlformats.org/officeDocument/2006/relationships/image" Target="../media/image78.wmf"/><Relationship Id="rId31" Type="http://schemas.openxmlformats.org/officeDocument/2006/relationships/image" Target="../media/image90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Relationship Id="rId14" Type="http://schemas.openxmlformats.org/officeDocument/2006/relationships/image" Target="../media/image73.wmf"/><Relationship Id="rId22" Type="http://schemas.openxmlformats.org/officeDocument/2006/relationships/image" Target="../media/image81.wmf"/><Relationship Id="rId27" Type="http://schemas.openxmlformats.org/officeDocument/2006/relationships/image" Target="../media/image86.wmf"/><Relationship Id="rId30" Type="http://schemas.openxmlformats.org/officeDocument/2006/relationships/image" Target="../media/image89.wmf"/><Relationship Id="rId35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110.wmf"/><Relationship Id="rId18" Type="http://schemas.openxmlformats.org/officeDocument/2006/relationships/image" Target="../media/image115.wmf"/><Relationship Id="rId26" Type="http://schemas.openxmlformats.org/officeDocument/2006/relationships/image" Target="../media/image123.wmf"/><Relationship Id="rId39" Type="http://schemas.openxmlformats.org/officeDocument/2006/relationships/image" Target="../media/image135.wmf"/><Relationship Id="rId3" Type="http://schemas.openxmlformats.org/officeDocument/2006/relationships/image" Target="../media/image23.wmf"/><Relationship Id="rId21" Type="http://schemas.openxmlformats.org/officeDocument/2006/relationships/image" Target="../media/image118.wmf"/><Relationship Id="rId34" Type="http://schemas.openxmlformats.org/officeDocument/2006/relationships/image" Target="../media/image54.wmf"/><Relationship Id="rId7" Type="http://schemas.openxmlformats.org/officeDocument/2006/relationships/image" Target="../media/image104.wmf"/><Relationship Id="rId12" Type="http://schemas.openxmlformats.org/officeDocument/2006/relationships/image" Target="../media/image109.wmf"/><Relationship Id="rId17" Type="http://schemas.openxmlformats.org/officeDocument/2006/relationships/image" Target="../media/image114.wmf"/><Relationship Id="rId25" Type="http://schemas.openxmlformats.org/officeDocument/2006/relationships/image" Target="../media/image122.wmf"/><Relationship Id="rId33" Type="http://schemas.openxmlformats.org/officeDocument/2006/relationships/image" Target="../media/image130.wmf"/><Relationship Id="rId38" Type="http://schemas.openxmlformats.org/officeDocument/2006/relationships/image" Target="../media/image134.wmf"/><Relationship Id="rId2" Type="http://schemas.openxmlformats.org/officeDocument/2006/relationships/image" Target="../media/image22.wmf"/><Relationship Id="rId16" Type="http://schemas.openxmlformats.org/officeDocument/2006/relationships/image" Target="../media/image113.wmf"/><Relationship Id="rId20" Type="http://schemas.openxmlformats.org/officeDocument/2006/relationships/image" Target="../media/image117.wmf"/><Relationship Id="rId29" Type="http://schemas.openxmlformats.org/officeDocument/2006/relationships/image" Target="../media/image126.wmf"/><Relationship Id="rId1" Type="http://schemas.openxmlformats.org/officeDocument/2006/relationships/image" Target="../media/image100.wmf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24" Type="http://schemas.openxmlformats.org/officeDocument/2006/relationships/image" Target="../media/image121.wmf"/><Relationship Id="rId32" Type="http://schemas.openxmlformats.org/officeDocument/2006/relationships/image" Target="../media/image129.wmf"/><Relationship Id="rId37" Type="http://schemas.openxmlformats.org/officeDocument/2006/relationships/image" Target="../media/image133.wmf"/><Relationship Id="rId40" Type="http://schemas.openxmlformats.org/officeDocument/2006/relationships/image" Target="../media/image136.wmf"/><Relationship Id="rId5" Type="http://schemas.openxmlformats.org/officeDocument/2006/relationships/image" Target="../media/image102.wmf"/><Relationship Id="rId15" Type="http://schemas.openxmlformats.org/officeDocument/2006/relationships/image" Target="../media/image112.wmf"/><Relationship Id="rId23" Type="http://schemas.openxmlformats.org/officeDocument/2006/relationships/image" Target="../media/image120.wmf"/><Relationship Id="rId28" Type="http://schemas.openxmlformats.org/officeDocument/2006/relationships/image" Target="../media/image125.wmf"/><Relationship Id="rId36" Type="http://schemas.openxmlformats.org/officeDocument/2006/relationships/image" Target="../media/image132.wmf"/><Relationship Id="rId10" Type="http://schemas.openxmlformats.org/officeDocument/2006/relationships/image" Target="../media/image107.wmf"/><Relationship Id="rId19" Type="http://schemas.openxmlformats.org/officeDocument/2006/relationships/image" Target="../media/image116.wmf"/><Relationship Id="rId31" Type="http://schemas.openxmlformats.org/officeDocument/2006/relationships/image" Target="../media/image128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Relationship Id="rId14" Type="http://schemas.openxmlformats.org/officeDocument/2006/relationships/image" Target="../media/image111.wmf"/><Relationship Id="rId22" Type="http://schemas.openxmlformats.org/officeDocument/2006/relationships/image" Target="../media/image119.wmf"/><Relationship Id="rId27" Type="http://schemas.openxmlformats.org/officeDocument/2006/relationships/image" Target="../media/image124.wmf"/><Relationship Id="rId30" Type="http://schemas.openxmlformats.org/officeDocument/2006/relationships/image" Target="../media/image127.wmf"/><Relationship Id="rId35" Type="http://schemas.openxmlformats.org/officeDocument/2006/relationships/image" Target="../media/image1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image" Target="../media/image148.wmf"/><Relationship Id="rId18" Type="http://schemas.openxmlformats.org/officeDocument/2006/relationships/image" Target="../media/image153.wmf"/><Relationship Id="rId26" Type="http://schemas.openxmlformats.org/officeDocument/2006/relationships/image" Target="../media/image161.wmf"/><Relationship Id="rId39" Type="http://schemas.openxmlformats.org/officeDocument/2006/relationships/image" Target="../media/image173.wmf"/><Relationship Id="rId3" Type="http://schemas.openxmlformats.org/officeDocument/2006/relationships/image" Target="../media/image23.wmf"/><Relationship Id="rId21" Type="http://schemas.openxmlformats.org/officeDocument/2006/relationships/image" Target="../media/image156.wmf"/><Relationship Id="rId34" Type="http://schemas.openxmlformats.org/officeDocument/2006/relationships/image" Target="../media/image54.wmf"/><Relationship Id="rId7" Type="http://schemas.openxmlformats.org/officeDocument/2006/relationships/image" Target="../media/image142.wmf"/><Relationship Id="rId12" Type="http://schemas.openxmlformats.org/officeDocument/2006/relationships/image" Target="../media/image147.wmf"/><Relationship Id="rId17" Type="http://schemas.openxmlformats.org/officeDocument/2006/relationships/image" Target="../media/image152.wmf"/><Relationship Id="rId25" Type="http://schemas.openxmlformats.org/officeDocument/2006/relationships/image" Target="../media/image160.wmf"/><Relationship Id="rId33" Type="http://schemas.openxmlformats.org/officeDocument/2006/relationships/image" Target="../media/image168.wmf"/><Relationship Id="rId38" Type="http://schemas.openxmlformats.org/officeDocument/2006/relationships/image" Target="../media/image172.wmf"/><Relationship Id="rId2" Type="http://schemas.openxmlformats.org/officeDocument/2006/relationships/image" Target="../media/image22.wmf"/><Relationship Id="rId16" Type="http://schemas.openxmlformats.org/officeDocument/2006/relationships/image" Target="../media/image151.wmf"/><Relationship Id="rId20" Type="http://schemas.openxmlformats.org/officeDocument/2006/relationships/image" Target="../media/image155.wmf"/><Relationship Id="rId29" Type="http://schemas.openxmlformats.org/officeDocument/2006/relationships/image" Target="../media/image164.wmf"/><Relationship Id="rId1" Type="http://schemas.openxmlformats.org/officeDocument/2006/relationships/image" Target="../media/image138.wmf"/><Relationship Id="rId6" Type="http://schemas.openxmlformats.org/officeDocument/2006/relationships/image" Target="../media/image141.wmf"/><Relationship Id="rId11" Type="http://schemas.openxmlformats.org/officeDocument/2006/relationships/image" Target="../media/image146.wmf"/><Relationship Id="rId24" Type="http://schemas.openxmlformats.org/officeDocument/2006/relationships/image" Target="../media/image159.wmf"/><Relationship Id="rId32" Type="http://schemas.openxmlformats.org/officeDocument/2006/relationships/image" Target="../media/image167.wmf"/><Relationship Id="rId37" Type="http://schemas.openxmlformats.org/officeDocument/2006/relationships/image" Target="../media/image171.wmf"/><Relationship Id="rId40" Type="http://schemas.openxmlformats.org/officeDocument/2006/relationships/image" Target="../media/image174.wmf"/><Relationship Id="rId5" Type="http://schemas.openxmlformats.org/officeDocument/2006/relationships/image" Target="../media/image140.wmf"/><Relationship Id="rId15" Type="http://schemas.openxmlformats.org/officeDocument/2006/relationships/image" Target="../media/image150.wmf"/><Relationship Id="rId23" Type="http://schemas.openxmlformats.org/officeDocument/2006/relationships/image" Target="../media/image158.wmf"/><Relationship Id="rId28" Type="http://schemas.openxmlformats.org/officeDocument/2006/relationships/image" Target="../media/image163.wmf"/><Relationship Id="rId36" Type="http://schemas.openxmlformats.org/officeDocument/2006/relationships/image" Target="../media/image170.wmf"/><Relationship Id="rId10" Type="http://schemas.openxmlformats.org/officeDocument/2006/relationships/image" Target="../media/image145.wmf"/><Relationship Id="rId19" Type="http://schemas.openxmlformats.org/officeDocument/2006/relationships/image" Target="../media/image154.wmf"/><Relationship Id="rId31" Type="http://schemas.openxmlformats.org/officeDocument/2006/relationships/image" Target="../media/image166.wmf"/><Relationship Id="rId4" Type="http://schemas.openxmlformats.org/officeDocument/2006/relationships/image" Target="../media/image139.wmf"/><Relationship Id="rId9" Type="http://schemas.openxmlformats.org/officeDocument/2006/relationships/image" Target="../media/image144.wmf"/><Relationship Id="rId14" Type="http://schemas.openxmlformats.org/officeDocument/2006/relationships/image" Target="../media/image149.wmf"/><Relationship Id="rId22" Type="http://schemas.openxmlformats.org/officeDocument/2006/relationships/image" Target="../media/image157.wmf"/><Relationship Id="rId27" Type="http://schemas.openxmlformats.org/officeDocument/2006/relationships/image" Target="../media/image162.wmf"/><Relationship Id="rId30" Type="http://schemas.openxmlformats.org/officeDocument/2006/relationships/image" Target="../media/image165.wmf"/><Relationship Id="rId35" Type="http://schemas.openxmlformats.org/officeDocument/2006/relationships/image" Target="../media/image16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13" Type="http://schemas.openxmlformats.org/officeDocument/2006/relationships/image" Target="../media/image186.wmf"/><Relationship Id="rId18" Type="http://schemas.openxmlformats.org/officeDocument/2006/relationships/image" Target="../media/image191.wmf"/><Relationship Id="rId26" Type="http://schemas.openxmlformats.org/officeDocument/2006/relationships/image" Target="../media/image199.wmf"/><Relationship Id="rId39" Type="http://schemas.openxmlformats.org/officeDocument/2006/relationships/image" Target="../media/image211.wmf"/><Relationship Id="rId3" Type="http://schemas.openxmlformats.org/officeDocument/2006/relationships/image" Target="../media/image23.wmf"/><Relationship Id="rId21" Type="http://schemas.openxmlformats.org/officeDocument/2006/relationships/image" Target="../media/image194.wmf"/><Relationship Id="rId34" Type="http://schemas.openxmlformats.org/officeDocument/2006/relationships/image" Target="../media/image54.wmf"/><Relationship Id="rId7" Type="http://schemas.openxmlformats.org/officeDocument/2006/relationships/image" Target="../media/image180.wmf"/><Relationship Id="rId12" Type="http://schemas.openxmlformats.org/officeDocument/2006/relationships/image" Target="../media/image185.wmf"/><Relationship Id="rId17" Type="http://schemas.openxmlformats.org/officeDocument/2006/relationships/image" Target="../media/image190.wmf"/><Relationship Id="rId25" Type="http://schemas.openxmlformats.org/officeDocument/2006/relationships/image" Target="../media/image198.wmf"/><Relationship Id="rId33" Type="http://schemas.openxmlformats.org/officeDocument/2006/relationships/image" Target="../media/image206.wmf"/><Relationship Id="rId38" Type="http://schemas.openxmlformats.org/officeDocument/2006/relationships/image" Target="../media/image210.wmf"/><Relationship Id="rId2" Type="http://schemas.openxmlformats.org/officeDocument/2006/relationships/image" Target="../media/image22.wmf"/><Relationship Id="rId16" Type="http://schemas.openxmlformats.org/officeDocument/2006/relationships/image" Target="../media/image189.wmf"/><Relationship Id="rId20" Type="http://schemas.openxmlformats.org/officeDocument/2006/relationships/image" Target="../media/image193.wmf"/><Relationship Id="rId29" Type="http://schemas.openxmlformats.org/officeDocument/2006/relationships/image" Target="../media/image202.wmf"/><Relationship Id="rId1" Type="http://schemas.openxmlformats.org/officeDocument/2006/relationships/image" Target="../media/image176.wmf"/><Relationship Id="rId6" Type="http://schemas.openxmlformats.org/officeDocument/2006/relationships/image" Target="../media/image179.wmf"/><Relationship Id="rId11" Type="http://schemas.openxmlformats.org/officeDocument/2006/relationships/image" Target="../media/image184.wmf"/><Relationship Id="rId24" Type="http://schemas.openxmlformats.org/officeDocument/2006/relationships/image" Target="../media/image197.wmf"/><Relationship Id="rId32" Type="http://schemas.openxmlformats.org/officeDocument/2006/relationships/image" Target="../media/image205.wmf"/><Relationship Id="rId37" Type="http://schemas.openxmlformats.org/officeDocument/2006/relationships/image" Target="../media/image209.wmf"/><Relationship Id="rId40" Type="http://schemas.openxmlformats.org/officeDocument/2006/relationships/image" Target="../media/image212.wmf"/><Relationship Id="rId5" Type="http://schemas.openxmlformats.org/officeDocument/2006/relationships/image" Target="../media/image178.wmf"/><Relationship Id="rId15" Type="http://schemas.openxmlformats.org/officeDocument/2006/relationships/image" Target="../media/image188.wmf"/><Relationship Id="rId23" Type="http://schemas.openxmlformats.org/officeDocument/2006/relationships/image" Target="../media/image196.wmf"/><Relationship Id="rId28" Type="http://schemas.openxmlformats.org/officeDocument/2006/relationships/image" Target="../media/image201.wmf"/><Relationship Id="rId36" Type="http://schemas.openxmlformats.org/officeDocument/2006/relationships/image" Target="../media/image208.wmf"/><Relationship Id="rId10" Type="http://schemas.openxmlformats.org/officeDocument/2006/relationships/image" Target="../media/image183.wmf"/><Relationship Id="rId19" Type="http://schemas.openxmlformats.org/officeDocument/2006/relationships/image" Target="../media/image192.wmf"/><Relationship Id="rId31" Type="http://schemas.openxmlformats.org/officeDocument/2006/relationships/image" Target="../media/image204.wmf"/><Relationship Id="rId4" Type="http://schemas.openxmlformats.org/officeDocument/2006/relationships/image" Target="../media/image177.wmf"/><Relationship Id="rId9" Type="http://schemas.openxmlformats.org/officeDocument/2006/relationships/image" Target="../media/image182.wmf"/><Relationship Id="rId14" Type="http://schemas.openxmlformats.org/officeDocument/2006/relationships/image" Target="../media/image187.wmf"/><Relationship Id="rId22" Type="http://schemas.openxmlformats.org/officeDocument/2006/relationships/image" Target="../media/image195.wmf"/><Relationship Id="rId27" Type="http://schemas.openxmlformats.org/officeDocument/2006/relationships/image" Target="../media/image200.wmf"/><Relationship Id="rId30" Type="http://schemas.openxmlformats.org/officeDocument/2006/relationships/image" Target="../media/image203.wmf"/><Relationship Id="rId35" Type="http://schemas.openxmlformats.org/officeDocument/2006/relationships/image" Target="../media/image20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13" Type="http://schemas.openxmlformats.org/officeDocument/2006/relationships/image" Target="../media/image224.wmf"/><Relationship Id="rId18" Type="http://schemas.openxmlformats.org/officeDocument/2006/relationships/image" Target="../media/image229.wmf"/><Relationship Id="rId26" Type="http://schemas.openxmlformats.org/officeDocument/2006/relationships/image" Target="../media/image237.wmf"/><Relationship Id="rId39" Type="http://schemas.openxmlformats.org/officeDocument/2006/relationships/image" Target="../media/image249.wmf"/><Relationship Id="rId3" Type="http://schemas.openxmlformats.org/officeDocument/2006/relationships/image" Target="../media/image23.wmf"/><Relationship Id="rId21" Type="http://schemas.openxmlformats.org/officeDocument/2006/relationships/image" Target="../media/image232.wmf"/><Relationship Id="rId34" Type="http://schemas.openxmlformats.org/officeDocument/2006/relationships/image" Target="../media/image54.wmf"/><Relationship Id="rId7" Type="http://schemas.openxmlformats.org/officeDocument/2006/relationships/image" Target="../media/image218.wmf"/><Relationship Id="rId12" Type="http://schemas.openxmlformats.org/officeDocument/2006/relationships/image" Target="../media/image223.wmf"/><Relationship Id="rId17" Type="http://schemas.openxmlformats.org/officeDocument/2006/relationships/image" Target="../media/image228.wmf"/><Relationship Id="rId25" Type="http://schemas.openxmlformats.org/officeDocument/2006/relationships/image" Target="../media/image236.wmf"/><Relationship Id="rId33" Type="http://schemas.openxmlformats.org/officeDocument/2006/relationships/image" Target="../media/image244.wmf"/><Relationship Id="rId38" Type="http://schemas.openxmlformats.org/officeDocument/2006/relationships/image" Target="../media/image248.wmf"/><Relationship Id="rId2" Type="http://schemas.openxmlformats.org/officeDocument/2006/relationships/image" Target="../media/image22.wmf"/><Relationship Id="rId16" Type="http://schemas.openxmlformats.org/officeDocument/2006/relationships/image" Target="../media/image227.wmf"/><Relationship Id="rId20" Type="http://schemas.openxmlformats.org/officeDocument/2006/relationships/image" Target="../media/image231.wmf"/><Relationship Id="rId29" Type="http://schemas.openxmlformats.org/officeDocument/2006/relationships/image" Target="../media/image240.wmf"/><Relationship Id="rId1" Type="http://schemas.openxmlformats.org/officeDocument/2006/relationships/image" Target="../media/image214.wmf"/><Relationship Id="rId6" Type="http://schemas.openxmlformats.org/officeDocument/2006/relationships/image" Target="../media/image217.wmf"/><Relationship Id="rId11" Type="http://schemas.openxmlformats.org/officeDocument/2006/relationships/image" Target="../media/image222.wmf"/><Relationship Id="rId24" Type="http://schemas.openxmlformats.org/officeDocument/2006/relationships/image" Target="../media/image235.wmf"/><Relationship Id="rId32" Type="http://schemas.openxmlformats.org/officeDocument/2006/relationships/image" Target="../media/image243.wmf"/><Relationship Id="rId37" Type="http://schemas.openxmlformats.org/officeDocument/2006/relationships/image" Target="../media/image247.wmf"/><Relationship Id="rId40" Type="http://schemas.openxmlformats.org/officeDocument/2006/relationships/image" Target="../media/image250.wmf"/><Relationship Id="rId5" Type="http://schemas.openxmlformats.org/officeDocument/2006/relationships/image" Target="../media/image216.wmf"/><Relationship Id="rId15" Type="http://schemas.openxmlformats.org/officeDocument/2006/relationships/image" Target="../media/image226.wmf"/><Relationship Id="rId23" Type="http://schemas.openxmlformats.org/officeDocument/2006/relationships/image" Target="../media/image234.wmf"/><Relationship Id="rId28" Type="http://schemas.openxmlformats.org/officeDocument/2006/relationships/image" Target="../media/image239.wmf"/><Relationship Id="rId36" Type="http://schemas.openxmlformats.org/officeDocument/2006/relationships/image" Target="../media/image246.wmf"/><Relationship Id="rId10" Type="http://schemas.openxmlformats.org/officeDocument/2006/relationships/image" Target="../media/image221.wmf"/><Relationship Id="rId19" Type="http://schemas.openxmlformats.org/officeDocument/2006/relationships/image" Target="../media/image230.wmf"/><Relationship Id="rId31" Type="http://schemas.openxmlformats.org/officeDocument/2006/relationships/image" Target="../media/image242.wmf"/><Relationship Id="rId4" Type="http://schemas.openxmlformats.org/officeDocument/2006/relationships/image" Target="../media/image215.wmf"/><Relationship Id="rId9" Type="http://schemas.openxmlformats.org/officeDocument/2006/relationships/image" Target="../media/image220.wmf"/><Relationship Id="rId14" Type="http://schemas.openxmlformats.org/officeDocument/2006/relationships/image" Target="../media/image225.wmf"/><Relationship Id="rId22" Type="http://schemas.openxmlformats.org/officeDocument/2006/relationships/image" Target="../media/image233.wmf"/><Relationship Id="rId27" Type="http://schemas.openxmlformats.org/officeDocument/2006/relationships/image" Target="../media/image238.wmf"/><Relationship Id="rId30" Type="http://schemas.openxmlformats.org/officeDocument/2006/relationships/image" Target="../media/image241.wmf"/><Relationship Id="rId35" Type="http://schemas.openxmlformats.org/officeDocument/2006/relationships/image" Target="../media/image2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13" Type="http://schemas.openxmlformats.org/officeDocument/2006/relationships/image" Target="../media/image262.wmf"/><Relationship Id="rId18" Type="http://schemas.openxmlformats.org/officeDocument/2006/relationships/image" Target="../media/image267.wmf"/><Relationship Id="rId26" Type="http://schemas.openxmlformats.org/officeDocument/2006/relationships/image" Target="../media/image275.wmf"/><Relationship Id="rId39" Type="http://schemas.openxmlformats.org/officeDocument/2006/relationships/image" Target="../media/image287.wmf"/><Relationship Id="rId3" Type="http://schemas.openxmlformats.org/officeDocument/2006/relationships/image" Target="../media/image23.wmf"/><Relationship Id="rId21" Type="http://schemas.openxmlformats.org/officeDocument/2006/relationships/image" Target="../media/image270.wmf"/><Relationship Id="rId34" Type="http://schemas.openxmlformats.org/officeDocument/2006/relationships/image" Target="../media/image54.wmf"/><Relationship Id="rId7" Type="http://schemas.openxmlformats.org/officeDocument/2006/relationships/image" Target="../media/image256.wmf"/><Relationship Id="rId12" Type="http://schemas.openxmlformats.org/officeDocument/2006/relationships/image" Target="../media/image261.wmf"/><Relationship Id="rId17" Type="http://schemas.openxmlformats.org/officeDocument/2006/relationships/image" Target="../media/image266.wmf"/><Relationship Id="rId25" Type="http://schemas.openxmlformats.org/officeDocument/2006/relationships/image" Target="../media/image274.wmf"/><Relationship Id="rId33" Type="http://schemas.openxmlformats.org/officeDocument/2006/relationships/image" Target="../media/image282.wmf"/><Relationship Id="rId38" Type="http://schemas.openxmlformats.org/officeDocument/2006/relationships/image" Target="../media/image286.wmf"/><Relationship Id="rId2" Type="http://schemas.openxmlformats.org/officeDocument/2006/relationships/image" Target="../media/image22.wmf"/><Relationship Id="rId16" Type="http://schemas.openxmlformats.org/officeDocument/2006/relationships/image" Target="../media/image265.wmf"/><Relationship Id="rId20" Type="http://schemas.openxmlformats.org/officeDocument/2006/relationships/image" Target="../media/image269.wmf"/><Relationship Id="rId29" Type="http://schemas.openxmlformats.org/officeDocument/2006/relationships/image" Target="../media/image278.wmf"/><Relationship Id="rId1" Type="http://schemas.openxmlformats.org/officeDocument/2006/relationships/image" Target="../media/image252.wmf"/><Relationship Id="rId6" Type="http://schemas.openxmlformats.org/officeDocument/2006/relationships/image" Target="../media/image255.wmf"/><Relationship Id="rId11" Type="http://schemas.openxmlformats.org/officeDocument/2006/relationships/image" Target="../media/image260.wmf"/><Relationship Id="rId24" Type="http://schemas.openxmlformats.org/officeDocument/2006/relationships/image" Target="../media/image273.wmf"/><Relationship Id="rId32" Type="http://schemas.openxmlformats.org/officeDocument/2006/relationships/image" Target="../media/image281.wmf"/><Relationship Id="rId37" Type="http://schemas.openxmlformats.org/officeDocument/2006/relationships/image" Target="../media/image285.wmf"/><Relationship Id="rId40" Type="http://schemas.openxmlformats.org/officeDocument/2006/relationships/image" Target="../media/image288.wmf"/><Relationship Id="rId5" Type="http://schemas.openxmlformats.org/officeDocument/2006/relationships/image" Target="../media/image254.wmf"/><Relationship Id="rId15" Type="http://schemas.openxmlformats.org/officeDocument/2006/relationships/image" Target="../media/image264.wmf"/><Relationship Id="rId23" Type="http://schemas.openxmlformats.org/officeDocument/2006/relationships/image" Target="../media/image272.wmf"/><Relationship Id="rId28" Type="http://schemas.openxmlformats.org/officeDocument/2006/relationships/image" Target="../media/image277.wmf"/><Relationship Id="rId36" Type="http://schemas.openxmlformats.org/officeDocument/2006/relationships/image" Target="../media/image284.wmf"/><Relationship Id="rId10" Type="http://schemas.openxmlformats.org/officeDocument/2006/relationships/image" Target="../media/image259.wmf"/><Relationship Id="rId19" Type="http://schemas.openxmlformats.org/officeDocument/2006/relationships/image" Target="../media/image268.wmf"/><Relationship Id="rId31" Type="http://schemas.openxmlformats.org/officeDocument/2006/relationships/image" Target="../media/image280.wmf"/><Relationship Id="rId4" Type="http://schemas.openxmlformats.org/officeDocument/2006/relationships/image" Target="../media/image253.wmf"/><Relationship Id="rId9" Type="http://schemas.openxmlformats.org/officeDocument/2006/relationships/image" Target="../media/image258.wmf"/><Relationship Id="rId14" Type="http://schemas.openxmlformats.org/officeDocument/2006/relationships/image" Target="../media/image263.wmf"/><Relationship Id="rId22" Type="http://schemas.openxmlformats.org/officeDocument/2006/relationships/image" Target="../media/image271.wmf"/><Relationship Id="rId27" Type="http://schemas.openxmlformats.org/officeDocument/2006/relationships/image" Target="../media/image276.wmf"/><Relationship Id="rId30" Type="http://schemas.openxmlformats.org/officeDocument/2006/relationships/image" Target="../media/image279.wmf"/><Relationship Id="rId35" Type="http://schemas.openxmlformats.org/officeDocument/2006/relationships/image" Target="../media/image28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wmf"/><Relationship Id="rId13" Type="http://schemas.openxmlformats.org/officeDocument/2006/relationships/image" Target="../media/image300.wmf"/><Relationship Id="rId18" Type="http://schemas.openxmlformats.org/officeDocument/2006/relationships/image" Target="../media/image305.wmf"/><Relationship Id="rId26" Type="http://schemas.openxmlformats.org/officeDocument/2006/relationships/image" Target="../media/image313.wmf"/><Relationship Id="rId39" Type="http://schemas.openxmlformats.org/officeDocument/2006/relationships/image" Target="../media/image325.wmf"/><Relationship Id="rId3" Type="http://schemas.openxmlformats.org/officeDocument/2006/relationships/image" Target="../media/image23.wmf"/><Relationship Id="rId21" Type="http://schemas.openxmlformats.org/officeDocument/2006/relationships/image" Target="../media/image308.wmf"/><Relationship Id="rId34" Type="http://schemas.openxmlformats.org/officeDocument/2006/relationships/image" Target="../media/image54.wmf"/><Relationship Id="rId7" Type="http://schemas.openxmlformats.org/officeDocument/2006/relationships/image" Target="../media/image294.wmf"/><Relationship Id="rId12" Type="http://schemas.openxmlformats.org/officeDocument/2006/relationships/image" Target="../media/image299.wmf"/><Relationship Id="rId17" Type="http://schemas.openxmlformats.org/officeDocument/2006/relationships/image" Target="../media/image304.wmf"/><Relationship Id="rId25" Type="http://schemas.openxmlformats.org/officeDocument/2006/relationships/image" Target="../media/image312.wmf"/><Relationship Id="rId33" Type="http://schemas.openxmlformats.org/officeDocument/2006/relationships/image" Target="../media/image320.wmf"/><Relationship Id="rId38" Type="http://schemas.openxmlformats.org/officeDocument/2006/relationships/image" Target="../media/image324.wmf"/><Relationship Id="rId2" Type="http://schemas.openxmlformats.org/officeDocument/2006/relationships/image" Target="../media/image22.wmf"/><Relationship Id="rId16" Type="http://schemas.openxmlformats.org/officeDocument/2006/relationships/image" Target="../media/image303.wmf"/><Relationship Id="rId20" Type="http://schemas.openxmlformats.org/officeDocument/2006/relationships/image" Target="../media/image307.wmf"/><Relationship Id="rId29" Type="http://schemas.openxmlformats.org/officeDocument/2006/relationships/image" Target="../media/image316.wmf"/><Relationship Id="rId1" Type="http://schemas.openxmlformats.org/officeDocument/2006/relationships/image" Target="../media/image290.wmf"/><Relationship Id="rId6" Type="http://schemas.openxmlformats.org/officeDocument/2006/relationships/image" Target="../media/image293.wmf"/><Relationship Id="rId11" Type="http://schemas.openxmlformats.org/officeDocument/2006/relationships/image" Target="../media/image298.wmf"/><Relationship Id="rId24" Type="http://schemas.openxmlformats.org/officeDocument/2006/relationships/image" Target="../media/image311.wmf"/><Relationship Id="rId32" Type="http://schemas.openxmlformats.org/officeDocument/2006/relationships/image" Target="../media/image319.wmf"/><Relationship Id="rId37" Type="http://schemas.openxmlformats.org/officeDocument/2006/relationships/image" Target="../media/image323.wmf"/><Relationship Id="rId40" Type="http://schemas.openxmlformats.org/officeDocument/2006/relationships/image" Target="../media/image326.wmf"/><Relationship Id="rId5" Type="http://schemas.openxmlformats.org/officeDocument/2006/relationships/image" Target="../media/image292.wmf"/><Relationship Id="rId15" Type="http://schemas.openxmlformats.org/officeDocument/2006/relationships/image" Target="../media/image302.wmf"/><Relationship Id="rId23" Type="http://schemas.openxmlformats.org/officeDocument/2006/relationships/image" Target="../media/image310.wmf"/><Relationship Id="rId28" Type="http://schemas.openxmlformats.org/officeDocument/2006/relationships/image" Target="../media/image315.wmf"/><Relationship Id="rId36" Type="http://schemas.openxmlformats.org/officeDocument/2006/relationships/image" Target="../media/image322.wmf"/><Relationship Id="rId10" Type="http://schemas.openxmlformats.org/officeDocument/2006/relationships/image" Target="../media/image297.wmf"/><Relationship Id="rId19" Type="http://schemas.openxmlformats.org/officeDocument/2006/relationships/image" Target="../media/image306.wmf"/><Relationship Id="rId31" Type="http://schemas.openxmlformats.org/officeDocument/2006/relationships/image" Target="../media/image318.wmf"/><Relationship Id="rId4" Type="http://schemas.openxmlformats.org/officeDocument/2006/relationships/image" Target="../media/image291.wmf"/><Relationship Id="rId9" Type="http://schemas.openxmlformats.org/officeDocument/2006/relationships/image" Target="../media/image296.wmf"/><Relationship Id="rId14" Type="http://schemas.openxmlformats.org/officeDocument/2006/relationships/image" Target="../media/image301.wmf"/><Relationship Id="rId22" Type="http://schemas.openxmlformats.org/officeDocument/2006/relationships/image" Target="../media/image309.wmf"/><Relationship Id="rId27" Type="http://schemas.openxmlformats.org/officeDocument/2006/relationships/image" Target="../media/image314.wmf"/><Relationship Id="rId30" Type="http://schemas.openxmlformats.org/officeDocument/2006/relationships/image" Target="../media/image317.wmf"/><Relationship Id="rId35" Type="http://schemas.openxmlformats.org/officeDocument/2006/relationships/image" Target="../media/image32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wmf"/><Relationship Id="rId13" Type="http://schemas.openxmlformats.org/officeDocument/2006/relationships/image" Target="../media/image338.wmf"/><Relationship Id="rId18" Type="http://schemas.openxmlformats.org/officeDocument/2006/relationships/image" Target="../media/image343.wmf"/><Relationship Id="rId26" Type="http://schemas.openxmlformats.org/officeDocument/2006/relationships/image" Target="../media/image351.wmf"/><Relationship Id="rId39" Type="http://schemas.openxmlformats.org/officeDocument/2006/relationships/image" Target="../media/image363.wmf"/><Relationship Id="rId3" Type="http://schemas.openxmlformats.org/officeDocument/2006/relationships/image" Target="../media/image23.wmf"/><Relationship Id="rId21" Type="http://schemas.openxmlformats.org/officeDocument/2006/relationships/image" Target="../media/image346.wmf"/><Relationship Id="rId34" Type="http://schemas.openxmlformats.org/officeDocument/2006/relationships/image" Target="../media/image54.wmf"/><Relationship Id="rId7" Type="http://schemas.openxmlformats.org/officeDocument/2006/relationships/image" Target="../media/image332.wmf"/><Relationship Id="rId12" Type="http://schemas.openxmlformats.org/officeDocument/2006/relationships/image" Target="../media/image337.wmf"/><Relationship Id="rId17" Type="http://schemas.openxmlformats.org/officeDocument/2006/relationships/image" Target="../media/image342.wmf"/><Relationship Id="rId25" Type="http://schemas.openxmlformats.org/officeDocument/2006/relationships/image" Target="../media/image350.wmf"/><Relationship Id="rId33" Type="http://schemas.openxmlformats.org/officeDocument/2006/relationships/image" Target="../media/image358.wmf"/><Relationship Id="rId38" Type="http://schemas.openxmlformats.org/officeDocument/2006/relationships/image" Target="../media/image362.wmf"/><Relationship Id="rId2" Type="http://schemas.openxmlformats.org/officeDocument/2006/relationships/image" Target="../media/image22.wmf"/><Relationship Id="rId16" Type="http://schemas.openxmlformats.org/officeDocument/2006/relationships/image" Target="../media/image341.wmf"/><Relationship Id="rId20" Type="http://schemas.openxmlformats.org/officeDocument/2006/relationships/image" Target="../media/image345.wmf"/><Relationship Id="rId29" Type="http://schemas.openxmlformats.org/officeDocument/2006/relationships/image" Target="../media/image354.wmf"/><Relationship Id="rId1" Type="http://schemas.openxmlformats.org/officeDocument/2006/relationships/image" Target="../media/image328.wmf"/><Relationship Id="rId6" Type="http://schemas.openxmlformats.org/officeDocument/2006/relationships/image" Target="../media/image331.wmf"/><Relationship Id="rId11" Type="http://schemas.openxmlformats.org/officeDocument/2006/relationships/image" Target="../media/image336.wmf"/><Relationship Id="rId24" Type="http://schemas.openxmlformats.org/officeDocument/2006/relationships/image" Target="../media/image349.wmf"/><Relationship Id="rId32" Type="http://schemas.openxmlformats.org/officeDocument/2006/relationships/image" Target="../media/image357.wmf"/><Relationship Id="rId37" Type="http://schemas.openxmlformats.org/officeDocument/2006/relationships/image" Target="../media/image361.wmf"/><Relationship Id="rId40" Type="http://schemas.openxmlformats.org/officeDocument/2006/relationships/image" Target="../media/image364.wmf"/><Relationship Id="rId5" Type="http://schemas.openxmlformats.org/officeDocument/2006/relationships/image" Target="../media/image330.wmf"/><Relationship Id="rId15" Type="http://schemas.openxmlformats.org/officeDocument/2006/relationships/image" Target="../media/image340.wmf"/><Relationship Id="rId23" Type="http://schemas.openxmlformats.org/officeDocument/2006/relationships/image" Target="../media/image348.wmf"/><Relationship Id="rId28" Type="http://schemas.openxmlformats.org/officeDocument/2006/relationships/image" Target="../media/image353.wmf"/><Relationship Id="rId36" Type="http://schemas.openxmlformats.org/officeDocument/2006/relationships/image" Target="../media/image360.wmf"/><Relationship Id="rId10" Type="http://schemas.openxmlformats.org/officeDocument/2006/relationships/image" Target="../media/image335.wmf"/><Relationship Id="rId19" Type="http://schemas.openxmlformats.org/officeDocument/2006/relationships/image" Target="../media/image344.wmf"/><Relationship Id="rId31" Type="http://schemas.openxmlformats.org/officeDocument/2006/relationships/image" Target="../media/image356.wmf"/><Relationship Id="rId4" Type="http://schemas.openxmlformats.org/officeDocument/2006/relationships/image" Target="../media/image329.wmf"/><Relationship Id="rId9" Type="http://schemas.openxmlformats.org/officeDocument/2006/relationships/image" Target="../media/image334.wmf"/><Relationship Id="rId14" Type="http://schemas.openxmlformats.org/officeDocument/2006/relationships/image" Target="../media/image339.wmf"/><Relationship Id="rId22" Type="http://schemas.openxmlformats.org/officeDocument/2006/relationships/image" Target="../media/image347.wmf"/><Relationship Id="rId27" Type="http://schemas.openxmlformats.org/officeDocument/2006/relationships/image" Target="../media/image352.wmf"/><Relationship Id="rId30" Type="http://schemas.openxmlformats.org/officeDocument/2006/relationships/image" Target="../media/image355.wmf"/><Relationship Id="rId35" Type="http://schemas.openxmlformats.org/officeDocument/2006/relationships/image" Target="../media/image3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2017/1/25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F5274-F1A6-49C1-BA12-6FA10E88F5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24396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2017/1/25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BEFE-9042-420B-A831-FE36234C7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6585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BEFE-9042-420B-A831-FE36234C7892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/>
              <a:t>2017/1/25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59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BEFE-9042-420B-A831-FE36234C7892}" type="slidenum">
              <a:rPr lang="zh-TW" altLang="en-US" smtClean="0"/>
              <a:t>43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/>
              <a:t>2017/1/25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56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3D0C-6EB8-4BF1-A549-47FDC309E8BE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69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E0A-8B4F-4007-A3FB-39987C99D639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452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E0A-8B4F-4007-A3FB-39987C99D639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3666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E0A-8B4F-4007-A3FB-39987C99D639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4166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E0A-8B4F-4007-A3FB-39987C99D639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0829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E0A-8B4F-4007-A3FB-39987C99D639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0344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D9B-DC66-4D83-982E-E645B9A88E56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09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0EE4-03B0-4CAF-B103-CFF17D6DEC4B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19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1895-CA23-44E2-8377-06E47D4769E8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63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B87F-4064-4B7F-87C5-32C10020E3FF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97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8E6B-7C5C-40F2-A9A0-4997D268CF4C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54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357E-7245-4642-9B6B-B84F999ECB2E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26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6975-538E-4161-82CF-30D90EDD426C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08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3123-6448-4BFA-859E-54342BA78AF4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E65B-B653-4BD7-8A63-F98B4368EC58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50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77F-8FD9-4927-A26F-F9FF6103BD21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74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1E0A-8B4F-4007-A3FB-39987C99D639}" type="datetime1">
              <a:rPr lang="zh-TW" altLang="en-US" smtClean="0"/>
              <a:t>2025/7/24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76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control" Target="../activeX/activeX116.xml"/><Relationship Id="rId21" Type="http://schemas.openxmlformats.org/officeDocument/2006/relationships/control" Target="../activeX/activeX20.xml"/><Relationship Id="rId42" Type="http://schemas.openxmlformats.org/officeDocument/2006/relationships/control" Target="../activeX/activeX41.xml"/><Relationship Id="rId63" Type="http://schemas.openxmlformats.org/officeDocument/2006/relationships/control" Target="../activeX/activeX62.xml"/><Relationship Id="rId84" Type="http://schemas.openxmlformats.org/officeDocument/2006/relationships/control" Target="../activeX/activeX83.xml"/><Relationship Id="rId138" Type="http://schemas.openxmlformats.org/officeDocument/2006/relationships/control" Target="../activeX/activeX137.xml"/><Relationship Id="rId159" Type="http://schemas.openxmlformats.org/officeDocument/2006/relationships/control" Target="../activeX/activeX158.xml"/><Relationship Id="rId170" Type="http://schemas.openxmlformats.org/officeDocument/2006/relationships/control" Target="../activeX/activeX169.xml"/><Relationship Id="rId191" Type="http://schemas.openxmlformats.org/officeDocument/2006/relationships/image" Target="../media/image23.wmf"/><Relationship Id="rId205" Type="http://schemas.openxmlformats.org/officeDocument/2006/relationships/image" Target="../media/image37.wmf"/><Relationship Id="rId226" Type="http://schemas.openxmlformats.org/officeDocument/2006/relationships/image" Target="../media/image58.wmf"/><Relationship Id="rId107" Type="http://schemas.openxmlformats.org/officeDocument/2006/relationships/control" Target="../activeX/activeX106.xml"/><Relationship Id="rId11" Type="http://schemas.openxmlformats.org/officeDocument/2006/relationships/control" Target="../activeX/activeX10.xml"/><Relationship Id="rId32" Type="http://schemas.openxmlformats.org/officeDocument/2006/relationships/control" Target="../activeX/activeX31.xml"/><Relationship Id="rId53" Type="http://schemas.openxmlformats.org/officeDocument/2006/relationships/control" Target="../activeX/activeX52.xml"/><Relationship Id="rId74" Type="http://schemas.openxmlformats.org/officeDocument/2006/relationships/control" Target="../activeX/activeX73.xml"/><Relationship Id="rId128" Type="http://schemas.openxmlformats.org/officeDocument/2006/relationships/control" Target="../activeX/activeX127.xml"/><Relationship Id="rId149" Type="http://schemas.openxmlformats.org/officeDocument/2006/relationships/control" Target="../activeX/activeX148.xml"/><Relationship Id="rId5" Type="http://schemas.openxmlformats.org/officeDocument/2006/relationships/control" Target="../activeX/activeX4.xml"/><Relationship Id="rId95" Type="http://schemas.openxmlformats.org/officeDocument/2006/relationships/control" Target="../activeX/activeX94.xml"/><Relationship Id="rId160" Type="http://schemas.openxmlformats.org/officeDocument/2006/relationships/control" Target="../activeX/activeX159.xml"/><Relationship Id="rId181" Type="http://schemas.openxmlformats.org/officeDocument/2006/relationships/control" Target="../activeX/activeX180.xml"/><Relationship Id="rId216" Type="http://schemas.openxmlformats.org/officeDocument/2006/relationships/image" Target="../media/image48.wmf"/><Relationship Id="rId211" Type="http://schemas.openxmlformats.org/officeDocument/2006/relationships/image" Target="../media/image43.wmf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43" Type="http://schemas.openxmlformats.org/officeDocument/2006/relationships/control" Target="../activeX/activeX42.xml"/><Relationship Id="rId48" Type="http://schemas.openxmlformats.org/officeDocument/2006/relationships/control" Target="../activeX/activeX47.xml"/><Relationship Id="rId64" Type="http://schemas.openxmlformats.org/officeDocument/2006/relationships/control" Target="../activeX/activeX63.xml"/><Relationship Id="rId69" Type="http://schemas.openxmlformats.org/officeDocument/2006/relationships/control" Target="../activeX/activeX68.xml"/><Relationship Id="rId113" Type="http://schemas.openxmlformats.org/officeDocument/2006/relationships/control" Target="../activeX/activeX112.xml"/><Relationship Id="rId118" Type="http://schemas.openxmlformats.org/officeDocument/2006/relationships/control" Target="../activeX/activeX117.xml"/><Relationship Id="rId134" Type="http://schemas.openxmlformats.org/officeDocument/2006/relationships/control" Target="../activeX/activeX133.xml"/><Relationship Id="rId139" Type="http://schemas.openxmlformats.org/officeDocument/2006/relationships/control" Target="../activeX/activeX138.xml"/><Relationship Id="rId80" Type="http://schemas.openxmlformats.org/officeDocument/2006/relationships/control" Target="../activeX/activeX79.xml"/><Relationship Id="rId85" Type="http://schemas.openxmlformats.org/officeDocument/2006/relationships/control" Target="../activeX/activeX84.xml"/><Relationship Id="rId150" Type="http://schemas.openxmlformats.org/officeDocument/2006/relationships/control" Target="../activeX/activeX149.xml"/><Relationship Id="rId155" Type="http://schemas.openxmlformats.org/officeDocument/2006/relationships/control" Target="../activeX/activeX154.xml"/><Relationship Id="rId171" Type="http://schemas.openxmlformats.org/officeDocument/2006/relationships/control" Target="../activeX/activeX170.xml"/><Relationship Id="rId176" Type="http://schemas.openxmlformats.org/officeDocument/2006/relationships/control" Target="../activeX/activeX175.xml"/><Relationship Id="rId192" Type="http://schemas.openxmlformats.org/officeDocument/2006/relationships/image" Target="../media/image24.wmf"/><Relationship Id="rId197" Type="http://schemas.openxmlformats.org/officeDocument/2006/relationships/image" Target="../media/image29.wmf"/><Relationship Id="rId206" Type="http://schemas.openxmlformats.org/officeDocument/2006/relationships/image" Target="../media/image38.wmf"/><Relationship Id="rId227" Type="http://schemas.openxmlformats.org/officeDocument/2006/relationships/image" Target="../media/image59.wmf"/><Relationship Id="rId201" Type="http://schemas.openxmlformats.org/officeDocument/2006/relationships/image" Target="../media/image33.wmf"/><Relationship Id="rId222" Type="http://schemas.openxmlformats.org/officeDocument/2006/relationships/image" Target="../media/image54.wmf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33" Type="http://schemas.openxmlformats.org/officeDocument/2006/relationships/control" Target="../activeX/activeX32.xml"/><Relationship Id="rId38" Type="http://schemas.openxmlformats.org/officeDocument/2006/relationships/control" Target="../activeX/activeX37.xml"/><Relationship Id="rId59" Type="http://schemas.openxmlformats.org/officeDocument/2006/relationships/control" Target="../activeX/activeX58.xml"/><Relationship Id="rId103" Type="http://schemas.openxmlformats.org/officeDocument/2006/relationships/control" Target="../activeX/activeX102.xml"/><Relationship Id="rId108" Type="http://schemas.openxmlformats.org/officeDocument/2006/relationships/control" Target="../activeX/activeX107.xml"/><Relationship Id="rId124" Type="http://schemas.openxmlformats.org/officeDocument/2006/relationships/control" Target="../activeX/activeX123.xml"/><Relationship Id="rId129" Type="http://schemas.openxmlformats.org/officeDocument/2006/relationships/control" Target="../activeX/activeX128.xml"/><Relationship Id="rId54" Type="http://schemas.openxmlformats.org/officeDocument/2006/relationships/control" Target="../activeX/activeX53.xml"/><Relationship Id="rId70" Type="http://schemas.openxmlformats.org/officeDocument/2006/relationships/control" Target="../activeX/activeX69.xml"/><Relationship Id="rId75" Type="http://schemas.openxmlformats.org/officeDocument/2006/relationships/control" Target="../activeX/activeX74.xml"/><Relationship Id="rId91" Type="http://schemas.openxmlformats.org/officeDocument/2006/relationships/control" Target="../activeX/activeX90.xml"/><Relationship Id="rId96" Type="http://schemas.openxmlformats.org/officeDocument/2006/relationships/control" Target="../activeX/activeX95.xml"/><Relationship Id="rId140" Type="http://schemas.openxmlformats.org/officeDocument/2006/relationships/control" Target="../activeX/activeX139.xml"/><Relationship Id="rId145" Type="http://schemas.openxmlformats.org/officeDocument/2006/relationships/control" Target="../activeX/activeX144.xml"/><Relationship Id="rId161" Type="http://schemas.openxmlformats.org/officeDocument/2006/relationships/control" Target="../activeX/activeX160.xml"/><Relationship Id="rId166" Type="http://schemas.openxmlformats.org/officeDocument/2006/relationships/control" Target="../activeX/activeX165.xml"/><Relationship Id="rId182" Type="http://schemas.openxmlformats.org/officeDocument/2006/relationships/control" Target="../activeX/activeX181.xml"/><Relationship Id="rId187" Type="http://schemas.openxmlformats.org/officeDocument/2006/relationships/slideLayout" Target="../slideLayouts/slideLayout2.xml"/><Relationship Id="rId217" Type="http://schemas.openxmlformats.org/officeDocument/2006/relationships/image" Target="../media/image49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212" Type="http://schemas.openxmlformats.org/officeDocument/2006/relationships/image" Target="../media/image44.wmf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49" Type="http://schemas.openxmlformats.org/officeDocument/2006/relationships/control" Target="../activeX/activeX48.xml"/><Relationship Id="rId114" Type="http://schemas.openxmlformats.org/officeDocument/2006/relationships/control" Target="../activeX/activeX113.xml"/><Relationship Id="rId119" Type="http://schemas.openxmlformats.org/officeDocument/2006/relationships/control" Target="../activeX/activeX118.xml"/><Relationship Id="rId44" Type="http://schemas.openxmlformats.org/officeDocument/2006/relationships/control" Target="../activeX/activeX43.xml"/><Relationship Id="rId60" Type="http://schemas.openxmlformats.org/officeDocument/2006/relationships/control" Target="../activeX/activeX59.xml"/><Relationship Id="rId65" Type="http://schemas.openxmlformats.org/officeDocument/2006/relationships/control" Target="../activeX/activeX64.xml"/><Relationship Id="rId81" Type="http://schemas.openxmlformats.org/officeDocument/2006/relationships/control" Target="../activeX/activeX80.xml"/><Relationship Id="rId86" Type="http://schemas.openxmlformats.org/officeDocument/2006/relationships/control" Target="../activeX/activeX85.xml"/><Relationship Id="rId130" Type="http://schemas.openxmlformats.org/officeDocument/2006/relationships/control" Target="../activeX/activeX129.xml"/><Relationship Id="rId135" Type="http://schemas.openxmlformats.org/officeDocument/2006/relationships/control" Target="../activeX/activeX134.xml"/><Relationship Id="rId151" Type="http://schemas.openxmlformats.org/officeDocument/2006/relationships/control" Target="../activeX/activeX150.xml"/><Relationship Id="rId156" Type="http://schemas.openxmlformats.org/officeDocument/2006/relationships/control" Target="../activeX/activeX155.xml"/><Relationship Id="rId177" Type="http://schemas.openxmlformats.org/officeDocument/2006/relationships/control" Target="../activeX/activeX176.xml"/><Relationship Id="rId198" Type="http://schemas.openxmlformats.org/officeDocument/2006/relationships/image" Target="../media/image30.wmf"/><Relationship Id="rId172" Type="http://schemas.openxmlformats.org/officeDocument/2006/relationships/control" Target="../activeX/activeX171.xml"/><Relationship Id="rId193" Type="http://schemas.openxmlformats.org/officeDocument/2006/relationships/image" Target="../media/image25.wmf"/><Relationship Id="rId202" Type="http://schemas.openxmlformats.org/officeDocument/2006/relationships/image" Target="../media/image34.wmf"/><Relationship Id="rId207" Type="http://schemas.openxmlformats.org/officeDocument/2006/relationships/image" Target="../media/image39.wmf"/><Relationship Id="rId223" Type="http://schemas.openxmlformats.org/officeDocument/2006/relationships/image" Target="../media/image55.wmf"/><Relationship Id="rId228" Type="http://schemas.openxmlformats.org/officeDocument/2006/relationships/image" Target="../media/image60.wmf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39" Type="http://schemas.openxmlformats.org/officeDocument/2006/relationships/control" Target="../activeX/activeX38.xml"/><Relationship Id="rId109" Type="http://schemas.openxmlformats.org/officeDocument/2006/relationships/control" Target="../activeX/activeX108.xml"/><Relationship Id="rId34" Type="http://schemas.openxmlformats.org/officeDocument/2006/relationships/control" Target="../activeX/activeX33.xml"/><Relationship Id="rId50" Type="http://schemas.openxmlformats.org/officeDocument/2006/relationships/control" Target="../activeX/activeX49.xml"/><Relationship Id="rId55" Type="http://schemas.openxmlformats.org/officeDocument/2006/relationships/control" Target="../activeX/activeX54.xml"/><Relationship Id="rId76" Type="http://schemas.openxmlformats.org/officeDocument/2006/relationships/control" Target="../activeX/activeX75.xml"/><Relationship Id="rId97" Type="http://schemas.openxmlformats.org/officeDocument/2006/relationships/control" Target="../activeX/activeX96.xml"/><Relationship Id="rId104" Type="http://schemas.openxmlformats.org/officeDocument/2006/relationships/control" Target="../activeX/activeX103.xml"/><Relationship Id="rId120" Type="http://schemas.openxmlformats.org/officeDocument/2006/relationships/control" Target="../activeX/activeX119.xml"/><Relationship Id="rId125" Type="http://schemas.openxmlformats.org/officeDocument/2006/relationships/control" Target="../activeX/activeX124.xml"/><Relationship Id="rId141" Type="http://schemas.openxmlformats.org/officeDocument/2006/relationships/control" Target="../activeX/activeX140.xml"/><Relationship Id="rId146" Type="http://schemas.openxmlformats.org/officeDocument/2006/relationships/control" Target="../activeX/activeX145.xml"/><Relationship Id="rId167" Type="http://schemas.openxmlformats.org/officeDocument/2006/relationships/control" Target="../activeX/activeX166.xml"/><Relationship Id="rId188" Type="http://schemas.openxmlformats.org/officeDocument/2006/relationships/image" Target="../media/image61.png"/><Relationship Id="rId7" Type="http://schemas.openxmlformats.org/officeDocument/2006/relationships/control" Target="../activeX/activeX6.xml"/><Relationship Id="rId71" Type="http://schemas.openxmlformats.org/officeDocument/2006/relationships/control" Target="../activeX/activeX70.xml"/><Relationship Id="rId92" Type="http://schemas.openxmlformats.org/officeDocument/2006/relationships/control" Target="../activeX/activeX91.xml"/><Relationship Id="rId162" Type="http://schemas.openxmlformats.org/officeDocument/2006/relationships/control" Target="../activeX/activeX161.xml"/><Relationship Id="rId183" Type="http://schemas.openxmlformats.org/officeDocument/2006/relationships/control" Target="../activeX/activeX182.xml"/><Relationship Id="rId213" Type="http://schemas.openxmlformats.org/officeDocument/2006/relationships/image" Target="../media/image45.wmf"/><Relationship Id="rId218" Type="http://schemas.openxmlformats.org/officeDocument/2006/relationships/image" Target="../media/image50.wmf"/><Relationship Id="rId2" Type="http://schemas.openxmlformats.org/officeDocument/2006/relationships/control" Target="../activeX/activeX1.xml"/><Relationship Id="rId29" Type="http://schemas.openxmlformats.org/officeDocument/2006/relationships/control" Target="../activeX/activeX28.xml"/><Relationship Id="rId24" Type="http://schemas.openxmlformats.org/officeDocument/2006/relationships/control" Target="../activeX/activeX23.xml"/><Relationship Id="rId40" Type="http://schemas.openxmlformats.org/officeDocument/2006/relationships/control" Target="../activeX/activeX39.xml"/><Relationship Id="rId45" Type="http://schemas.openxmlformats.org/officeDocument/2006/relationships/control" Target="../activeX/activeX44.xml"/><Relationship Id="rId66" Type="http://schemas.openxmlformats.org/officeDocument/2006/relationships/control" Target="../activeX/activeX65.xml"/><Relationship Id="rId87" Type="http://schemas.openxmlformats.org/officeDocument/2006/relationships/control" Target="../activeX/activeX86.xml"/><Relationship Id="rId110" Type="http://schemas.openxmlformats.org/officeDocument/2006/relationships/control" Target="../activeX/activeX109.xml"/><Relationship Id="rId115" Type="http://schemas.openxmlformats.org/officeDocument/2006/relationships/control" Target="../activeX/activeX114.xml"/><Relationship Id="rId131" Type="http://schemas.openxmlformats.org/officeDocument/2006/relationships/control" Target="../activeX/activeX130.xml"/><Relationship Id="rId136" Type="http://schemas.openxmlformats.org/officeDocument/2006/relationships/control" Target="../activeX/activeX135.xml"/><Relationship Id="rId157" Type="http://schemas.openxmlformats.org/officeDocument/2006/relationships/control" Target="../activeX/activeX156.xml"/><Relationship Id="rId178" Type="http://schemas.openxmlformats.org/officeDocument/2006/relationships/control" Target="../activeX/activeX177.xml"/><Relationship Id="rId61" Type="http://schemas.openxmlformats.org/officeDocument/2006/relationships/control" Target="../activeX/activeX60.xml"/><Relationship Id="rId82" Type="http://schemas.openxmlformats.org/officeDocument/2006/relationships/control" Target="../activeX/activeX81.xml"/><Relationship Id="rId152" Type="http://schemas.openxmlformats.org/officeDocument/2006/relationships/control" Target="../activeX/activeX151.xml"/><Relationship Id="rId173" Type="http://schemas.openxmlformats.org/officeDocument/2006/relationships/control" Target="../activeX/activeX172.xml"/><Relationship Id="rId194" Type="http://schemas.openxmlformats.org/officeDocument/2006/relationships/image" Target="../media/image26.wmf"/><Relationship Id="rId199" Type="http://schemas.openxmlformats.org/officeDocument/2006/relationships/image" Target="../media/image31.wmf"/><Relationship Id="rId203" Type="http://schemas.openxmlformats.org/officeDocument/2006/relationships/image" Target="../media/image35.wmf"/><Relationship Id="rId208" Type="http://schemas.openxmlformats.org/officeDocument/2006/relationships/image" Target="../media/image40.wmf"/><Relationship Id="rId19" Type="http://schemas.openxmlformats.org/officeDocument/2006/relationships/control" Target="../activeX/activeX18.xml"/><Relationship Id="rId224" Type="http://schemas.openxmlformats.org/officeDocument/2006/relationships/image" Target="../media/image56.wmf"/><Relationship Id="rId14" Type="http://schemas.openxmlformats.org/officeDocument/2006/relationships/control" Target="../activeX/activeX13.xml"/><Relationship Id="rId30" Type="http://schemas.openxmlformats.org/officeDocument/2006/relationships/control" Target="../activeX/activeX29.xml"/><Relationship Id="rId35" Type="http://schemas.openxmlformats.org/officeDocument/2006/relationships/control" Target="../activeX/activeX34.xml"/><Relationship Id="rId56" Type="http://schemas.openxmlformats.org/officeDocument/2006/relationships/control" Target="../activeX/activeX55.xml"/><Relationship Id="rId77" Type="http://schemas.openxmlformats.org/officeDocument/2006/relationships/control" Target="../activeX/activeX76.xml"/><Relationship Id="rId100" Type="http://schemas.openxmlformats.org/officeDocument/2006/relationships/control" Target="../activeX/activeX99.xml"/><Relationship Id="rId105" Type="http://schemas.openxmlformats.org/officeDocument/2006/relationships/control" Target="../activeX/activeX104.xml"/><Relationship Id="rId126" Type="http://schemas.openxmlformats.org/officeDocument/2006/relationships/control" Target="../activeX/activeX125.xml"/><Relationship Id="rId147" Type="http://schemas.openxmlformats.org/officeDocument/2006/relationships/control" Target="../activeX/activeX146.xml"/><Relationship Id="rId168" Type="http://schemas.openxmlformats.org/officeDocument/2006/relationships/control" Target="../activeX/activeX167.xml"/><Relationship Id="rId8" Type="http://schemas.openxmlformats.org/officeDocument/2006/relationships/control" Target="../activeX/activeX7.xml"/><Relationship Id="rId51" Type="http://schemas.openxmlformats.org/officeDocument/2006/relationships/control" Target="../activeX/activeX50.xml"/><Relationship Id="rId72" Type="http://schemas.openxmlformats.org/officeDocument/2006/relationships/control" Target="../activeX/activeX71.xml"/><Relationship Id="rId93" Type="http://schemas.openxmlformats.org/officeDocument/2006/relationships/control" Target="../activeX/activeX92.xml"/><Relationship Id="rId98" Type="http://schemas.openxmlformats.org/officeDocument/2006/relationships/control" Target="../activeX/activeX97.xml"/><Relationship Id="rId121" Type="http://schemas.openxmlformats.org/officeDocument/2006/relationships/control" Target="../activeX/activeX120.xml"/><Relationship Id="rId142" Type="http://schemas.openxmlformats.org/officeDocument/2006/relationships/control" Target="../activeX/activeX141.xml"/><Relationship Id="rId163" Type="http://schemas.openxmlformats.org/officeDocument/2006/relationships/control" Target="../activeX/activeX162.xml"/><Relationship Id="rId184" Type="http://schemas.openxmlformats.org/officeDocument/2006/relationships/control" Target="../activeX/activeX183.xml"/><Relationship Id="rId189" Type="http://schemas.openxmlformats.org/officeDocument/2006/relationships/image" Target="../media/image21.wmf"/><Relationship Id="rId219" Type="http://schemas.openxmlformats.org/officeDocument/2006/relationships/image" Target="../media/image51.wmf"/><Relationship Id="rId3" Type="http://schemas.openxmlformats.org/officeDocument/2006/relationships/control" Target="../activeX/activeX2.xml"/><Relationship Id="rId214" Type="http://schemas.openxmlformats.org/officeDocument/2006/relationships/image" Target="../media/image46.wmf"/><Relationship Id="rId25" Type="http://schemas.openxmlformats.org/officeDocument/2006/relationships/control" Target="../activeX/activeX24.xml"/><Relationship Id="rId46" Type="http://schemas.openxmlformats.org/officeDocument/2006/relationships/control" Target="../activeX/activeX45.xml"/><Relationship Id="rId67" Type="http://schemas.openxmlformats.org/officeDocument/2006/relationships/control" Target="../activeX/activeX66.xml"/><Relationship Id="rId116" Type="http://schemas.openxmlformats.org/officeDocument/2006/relationships/control" Target="../activeX/activeX115.xml"/><Relationship Id="rId137" Type="http://schemas.openxmlformats.org/officeDocument/2006/relationships/control" Target="../activeX/activeX136.xml"/><Relationship Id="rId158" Type="http://schemas.openxmlformats.org/officeDocument/2006/relationships/control" Target="../activeX/activeX157.xml"/><Relationship Id="rId20" Type="http://schemas.openxmlformats.org/officeDocument/2006/relationships/control" Target="../activeX/activeX19.xml"/><Relationship Id="rId41" Type="http://schemas.openxmlformats.org/officeDocument/2006/relationships/control" Target="../activeX/activeX40.xml"/><Relationship Id="rId62" Type="http://schemas.openxmlformats.org/officeDocument/2006/relationships/control" Target="../activeX/activeX61.xml"/><Relationship Id="rId83" Type="http://schemas.openxmlformats.org/officeDocument/2006/relationships/control" Target="../activeX/activeX82.xml"/><Relationship Id="rId88" Type="http://schemas.openxmlformats.org/officeDocument/2006/relationships/control" Target="../activeX/activeX87.xml"/><Relationship Id="rId111" Type="http://schemas.openxmlformats.org/officeDocument/2006/relationships/control" Target="../activeX/activeX110.xml"/><Relationship Id="rId132" Type="http://schemas.openxmlformats.org/officeDocument/2006/relationships/control" Target="../activeX/activeX131.xml"/><Relationship Id="rId153" Type="http://schemas.openxmlformats.org/officeDocument/2006/relationships/control" Target="../activeX/activeX152.xml"/><Relationship Id="rId174" Type="http://schemas.openxmlformats.org/officeDocument/2006/relationships/control" Target="../activeX/activeX173.xml"/><Relationship Id="rId179" Type="http://schemas.openxmlformats.org/officeDocument/2006/relationships/control" Target="../activeX/activeX178.xml"/><Relationship Id="rId195" Type="http://schemas.openxmlformats.org/officeDocument/2006/relationships/image" Target="../media/image27.wmf"/><Relationship Id="rId209" Type="http://schemas.openxmlformats.org/officeDocument/2006/relationships/image" Target="../media/image41.wmf"/><Relationship Id="rId190" Type="http://schemas.openxmlformats.org/officeDocument/2006/relationships/image" Target="../media/image22.wmf"/><Relationship Id="rId204" Type="http://schemas.openxmlformats.org/officeDocument/2006/relationships/image" Target="../media/image36.wmf"/><Relationship Id="rId220" Type="http://schemas.openxmlformats.org/officeDocument/2006/relationships/image" Target="../media/image52.wmf"/><Relationship Id="rId225" Type="http://schemas.openxmlformats.org/officeDocument/2006/relationships/image" Target="../media/image57.wmf"/><Relationship Id="rId15" Type="http://schemas.openxmlformats.org/officeDocument/2006/relationships/control" Target="../activeX/activeX14.xml"/><Relationship Id="rId36" Type="http://schemas.openxmlformats.org/officeDocument/2006/relationships/control" Target="../activeX/activeX35.xml"/><Relationship Id="rId57" Type="http://schemas.openxmlformats.org/officeDocument/2006/relationships/control" Target="../activeX/activeX56.xml"/><Relationship Id="rId106" Type="http://schemas.openxmlformats.org/officeDocument/2006/relationships/control" Target="../activeX/activeX105.xml"/><Relationship Id="rId127" Type="http://schemas.openxmlformats.org/officeDocument/2006/relationships/control" Target="../activeX/activeX126.xml"/><Relationship Id="rId10" Type="http://schemas.openxmlformats.org/officeDocument/2006/relationships/control" Target="../activeX/activeX9.xml"/><Relationship Id="rId31" Type="http://schemas.openxmlformats.org/officeDocument/2006/relationships/control" Target="../activeX/activeX30.xml"/><Relationship Id="rId52" Type="http://schemas.openxmlformats.org/officeDocument/2006/relationships/control" Target="../activeX/activeX51.xml"/><Relationship Id="rId73" Type="http://schemas.openxmlformats.org/officeDocument/2006/relationships/control" Target="../activeX/activeX72.xml"/><Relationship Id="rId78" Type="http://schemas.openxmlformats.org/officeDocument/2006/relationships/control" Target="../activeX/activeX77.xml"/><Relationship Id="rId94" Type="http://schemas.openxmlformats.org/officeDocument/2006/relationships/control" Target="../activeX/activeX93.xml"/><Relationship Id="rId99" Type="http://schemas.openxmlformats.org/officeDocument/2006/relationships/control" Target="../activeX/activeX98.xml"/><Relationship Id="rId101" Type="http://schemas.openxmlformats.org/officeDocument/2006/relationships/control" Target="../activeX/activeX100.xml"/><Relationship Id="rId122" Type="http://schemas.openxmlformats.org/officeDocument/2006/relationships/control" Target="../activeX/activeX121.xml"/><Relationship Id="rId143" Type="http://schemas.openxmlformats.org/officeDocument/2006/relationships/control" Target="../activeX/activeX142.xml"/><Relationship Id="rId148" Type="http://schemas.openxmlformats.org/officeDocument/2006/relationships/control" Target="../activeX/activeX147.xml"/><Relationship Id="rId164" Type="http://schemas.openxmlformats.org/officeDocument/2006/relationships/control" Target="../activeX/activeX163.xml"/><Relationship Id="rId169" Type="http://schemas.openxmlformats.org/officeDocument/2006/relationships/control" Target="../activeX/activeX168.xml"/><Relationship Id="rId185" Type="http://schemas.openxmlformats.org/officeDocument/2006/relationships/control" Target="../activeX/activeX184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80" Type="http://schemas.openxmlformats.org/officeDocument/2006/relationships/control" Target="../activeX/activeX179.xml"/><Relationship Id="rId210" Type="http://schemas.openxmlformats.org/officeDocument/2006/relationships/image" Target="../media/image42.wmf"/><Relationship Id="rId215" Type="http://schemas.openxmlformats.org/officeDocument/2006/relationships/image" Target="../media/image47.wmf"/><Relationship Id="rId26" Type="http://schemas.openxmlformats.org/officeDocument/2006/relationships/control" Target="../activeX/activeX25.xml"/><Relationship Id="rId47" Type="http://schemas.openxmlformats.org/officeDocument/2006/relationships/control" Target="../activeX/activeX46.xml"/><Relationship Id="rId68" Type="http://schemas.openxmlformats.org/officeDocument/2006/relationships/control" Target="../activeX/activeX67.xml"/><Relationship Id="rId89" Type="http://schemas.openxmlformats.org/officeDocument/2006/relationships/control" Target="../activeX/activeX88.xml"/><Relationship Id="rId112" Type="http://schemas.openxmlformats.org/officeDocument/2006/relationships/control" Target="../activeX/activeX111.xml"/><Relationship Id="rId133" Type="http://schemas.openxmlformats.org/officeDocument/2006/relationships/control" Target="../activeX/activeX132.xml"/><Relationship Id="rId154" Type="http://schemas.openxmlformats.org/officeDocument/2006/relationships/control" Target="../activeX/activeX153.xml"/><Relationship Id="rId175" Type="http://schemas.openxmlformats.org/officeDocument/2006/relationships/control" Target="../activeX/activeX174.xml"/><Relationship Id="rId196" Type="http://schemas.openxmlformats.org/officeDocument/2006/relationships/image" Target="../media/image28.wmf"/><Relationship Id="rId200" Type="http://schemas.openxmlformats.org/officeDocument/2006/relationships/image" Target="../media/image32.wmf"/><Relationship Id="rId16" Type="http://schemas.openxmlformats.org/officeDocument/2006/relationships/control" Target="../activeX/activeX15.xml"/><Relationship Id="rId221" Type="http://schemas.openxmlformats.org/officeDocument/2006/relationships/image" Target="../media/image53.wmf"/><Relationship Id="rId37" Type="http://schemas.openxmlformats.org/officeDocument/2006/relationships/control" Target="../activeX/activeX36.xml"/><Relationship Id="rId58" Type="http://schemas.openxmlformats.org/officeDocument/2006/relationships/control" Target="../activeX/activeX57.xml"/><Relationship Id="rId79" Type="http://schemas.openxmlformats.org/officeDocument/2006/relationships/control" Target="../activeX/activeX78.xml"/><Relationship Id="rId102" Type="http://schemas.openxmlformats.org/officeDocument/2006/relationships/control" Target="../activeX/activeX101.xml"/><Relationship Id="rId123" Type="http://schemas.openxmlformats.org/officeDocument/2006/relationships/control" Target="../activeX/activeX122.xml"/><Relationship Id="rId144" Type="http://schemas.openxmlformats.org/officeDocument/2006/relationships/control" Target="../activeX/activeX143.xml"/><Relationship Id="rId90" Type="http://schemas.openxmlformats.org/officeDocument/2006/relationships/control" Target="../activeX/activeX89.xml"/><Relationship Id="rId165" Type="http://schemas.openxmlformats.org/officeDocument/2006/relationships/control" Target="../activeX/activeX164.xml"/><Relationship Id="rId186" Type="http://schemas.openxmlformats.org/officeDocument/2006/relationships/control" Target="../activeX/activeX185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ontrol" Target="../activeX/activeX301.xml"/><Relationship Id="rId21" Type="http://schemas.openxmlformats.org/officeDocument/2006/relationships/control" Target="../activeX/activeX205.xml"/><Relationship Id="rId42" Type="http://schemas.openxmlformats.org/officeDocument/2006/relationships/control" Target="../activeX/activeX226.xml"/><Relationship Id="rId63" Type="http://schemas.openxmlformats.org/officeDocument/2006/relationships/control" Target="../activeX/activeX247.xml"/><Relationship Id="rId84" Type="http://schemas.openxmlformats.org/officeDocument/2006/relationships/control" Target="../activeX/activeX268.xml"/><Relationship Id="rId138" Type="http://schemas.openxmlformats.org/officeDocument/2006/relationships/control" Target="../activeX/activeX322.xml"/><Relationship Id="rId159" Type="http://schemas.openxmlformats.org/officeDocument/2006/relationships/control" Target="../activeX/activeX343.xml"/><Relationship Id="rId170" Type="http://schemas.openxmlformats.org/officeDocument/2006/relationships/control" Target="../activeX/activeX354.xml"/><Relationship Id="rId191" Type="http://schemas.openxmlformats.org/officeDocument/2006/relationships/image" Target="../media/image23.wmf"/><Relationship Id="rId205" Type="http://schemas.openxmlformats.org/officeDocument/2006/relationships/image" Target="../media/image76.wmf"/><Relationship Id="rId226" Type="http://schemas.openxmlformats.org/officeDocument/2006/relationships/image" Target="../media/image96.wmf"/><Relationship Id="rId107" Type="http://schemas.openxmlformats.org/officeDocument/2006/relationships/control" Target="../activeX/activeX291.xml"/><Relationship Id="rId11" Type="http://schemas.openxmlformats.org/officeDocument/2006/relationships/control" Target="../activeX/activeX195.xml"/><Relationship Id="rId32" Type="http://schemas.openxmlformats.org/officeDocument/2006/relationships/control" Target="../activeX/activeX216.xml"/><Relationship Id="rId53" Type="http://schemas.openxmlformats.org/officeDocument/2006/relationships/control" Target="../activeX/activeX237.xml"/><Relationship Id="rId74" Type="http://schemas.openxmlformats.org/officeDocument/2006/relationships/control" Target="../activeX/activeX258.xml"/><Relationship Id="rId128" Type="http://schemas.openxmlformats.org/officeDocument/2006/relationships/control" Target="../activeX/activeX312.xml"/><Relationship Id="rId149" Type="http://schemas.openxmlformats.org/officeDocument/2006/relationships/control" Target="../activeX/activeX333.xml"/><Relationship Id="rId5" Type="http://schemas.openxmlformats.org/officeDocument/2006/relationships/control" Target="../activeX/activeX189.xml"/><Relationship Id="rId95" Type="http://schemas.openxmlformats.org/officeDocument/2006/relationships/control" Target="../activeX/activeX279.xml"/><Relationship Id="rId160" Type="http://schemas.openxmlformats.org/officeDocument/2006/relationships/control" Target="../activeX/activeX344.xml"/><Relationship Id="rId181" Type="http://schemas.openxmlformats.org/officeDocument/2006/relationships/control" Target="../activeX/activeX365.xml"/><Relationship Id="rId216" Type="http://schemas.openxmlformats.org/officeDocument/2006/relationships/image" Target="../media/image87.wmf"/><Relationship Id="rId211" Type="http://schemas.openxmlformats.org/officeDocument/2006/relationships/image" Target="../media/image82.wmf"/><Relationship Id="rId22" Type="http://schemas.openxmlformats.org/officeDocument/2006/relationships/control" Target="../activeX/activeX206.xml"/><Relationship Id="rId27" Type="http://schemas.openxmlformats.org/officeDocument/2006/relationships/control" Target="../activeX/activeX211.xml"/><Relationship Id="rId43" Type="http://schemas.openxmlformats.org/officeDocument/2006/relationships/control" Target="../activeX/activeX227.xml"/><Relationship Id="rId48" Type="http://schemas.openxmlformats.org/officeDocument/2006/relationships/control" Target="../activeX/activeX232.xml"/><Relationship Id="rId64" Type="http://schemas.openxmlformats.org/officeDocument/2006/relationships/control" Target="../activeX/activeX248.xml"/><Relationship Id="rId69" Type="http://schemas.openxmlformats.org/officeDocument/2006/relationships/control" Target="../activeX/activeX253.xml"/><Relationship Id="rId113" Type="http://schemas.openxmlformats.org/officeDocument/2006/relationships/control" Target="../activeX/activeX297.xml"/><Relationship Id="rId118" Type="http://schemas.openxmlformats.org/officeDocument/2006/relationships/control" Target="../activeX/activeX302.xml"/><Relationship Id="rId134" Type="http://schemas.openxmlformats.org/officeDocument/2006/relationships/control" Target="../activeX/activeX318.xml"/><Relationship Id="rId139" Type="http://schemas.openxmlformats.org/officeDocument/2006/relationships/control" Target="../activeX/activeX323.xml"/><Relationship Id="rId80" Type="http://schemas.openxmlformats.org/officeDocument/2006/relationships/control" Target="../activeX/activeX264.xml"/><Relationship Id="rId85" Type="http://schemas.openxmlformats.org/officeDocument/2006/relationships/control" Target="../activeX/activeX269.xml"/><Relationship Id="rId150" Type="http://schemas.openxmlformats.org/officeDocument/2006/relationships/control" Target="../activeX/activeX334.xml"/><Relationship Id="rId155" Type="http://schemas.openxmlformats.org/officeDocument/2006/relationships/control" Target="../activeX/activeX339.xml"/><Relationship Id="rId171" Type="http://schemas.openxmlformats.org/officeDocument/2006/relationships/control" Target="../activeX/activeX355.xml"/><Relationship Id="rId176" Type="http://schemas.openxmlformats.org/officeDocument/2006/relationships/control" Target="../activeX/activeX360.xml"/><Relationship Id="rId192" Type="http://schemas.openxmlformats.org/officeDocument/2006/relationships/image" Target="../media/image63.wmf"/><Relationship Id="rId197" Type="http://schemas.openxmlformats.org/officeDocument/2006/relationships/image" Target="../media/image68.wmf"/><Relationship Id="rId206" Type="http://schemas.openxmlformats.org/officeDocument/2006/relationships/image" Target="../media/image77.wmf"/><Relationship Id="rId227" Type="http://schemas.openxmlformats.org/officeDocument/2006/relationships/image" Target="../media/image97.wmf"/><Relationship Id="rId201" Type="http://schemas.openxmlformats.org/officeDocument/2006/relationships/image" Target="../media/image72.wmf"/><Relationship Id="rId222" Type="http://schemas.openxmlformats.org/officeDocument/2006/relationships/image" Target="../media/image54.wmf"/><Relationship Id="rId12" Type="http://schemas.openxmlformats.org/officeDocument/2006/relationships/control" Target="../activeX/activeX196.xml"/><Relationship Id="rId17" Type="http://schemas.openxmlformats.org/officeDocument/2006/relationships/control" Target="../activeX/activeX201.xml"/><Relationship Id="rId33" Type="http://schemas.openxmlformats.org/officeDocument/2006/relationships/control" Target="../activeX/activeX217.xml"/><Relationship Id="rId38" Type="http://schemas.openxmlformats.org/officeDocument/2006/relationships/control" Target="../activeX/activeX222.xml"/><Relationship Id="rId59" Type="http://schemas.openxmlformats.org/officeDocument/2006/relationships/control" Target="../activeX/activeX243.xml"/><Relationship Id="rId103" Type="http://schemas.openxmlformats.org/officeDocument/2006/relationships/control" Target="../activeX/activeX287.xml"/><Relationship Id="rId108" Type="http://schemas.openxmlformats.org/officeDocument/2006/relationships/control" Target="../activeX/activeX292.xml"/><Relationship Id="rId124" Type="http://schemas.openxmlformats.org/officeDocument/2006/relationships/control" Target="../activeX/activeX308.xml"/><Relationship Id="rId129" Type="http://schemas.openxmlformats.org/officeDocument/2006/relationships/control" Target="../activeX/activeX313.xml"/><Relationship Id="rId54" Type="http://schemas.openxmlformats.org/officeDocument/2006/relationships/control" Target="../activeX/activeX238.xml"/><Relationship Id="rId70" Type="http://schemas.openxmlformats.org/officeDocument/2006/relationships/control" Target="../activeX/activeX254.xml"/><Relationship Id="rId75" Type="http://schemas.openxmlformats.org/officeDocument/2006/relationships/control" Target="../activeX/activeX259.xml"/><Relationship Id="rId91" Type="http://schemas.openxmlformats.org/officeDocument/2006/relationships/control" Target="../activeX/activeX275.xml"/><Relationship Id="rId96" Type="http://schemas.openxmlformats.org/officeDocument/2006/relationships/control" Target="../activeX/activeX280.xml"/><Relationship Id="rId140" Type="http://schemas.openxmlformats.org/officeDocument/2006/relationships/control" Target="../activeX/activeX324.xml"/><Relationship Id="rId145" Type="http://schemas.openxmlformats.org/officeDocument/2006/relationships/control" Target="../activeX/activeX329.xml"/><Relationship Id="rId161" Type="http://schemas.openxmlformats.org/officeDocument/2006/relationships/control" Target="../activeX/activeX345.xml"/><Relationship Id="rId166" Type="http://schemas.openxmlformats.org/officeDocument/2006/relationships/control" Target="../activeX/activeX350.xml"/><Relationship Id="rId182" Type="http://schemas.openxmlformats.org/officeDocument/2006/relationships/control" Target="../activeX/activeX366.xml"/><Relationship Id="rId187" Type="http://schemas.openxmlformats.org/officeDocument/2006/relationships/slideLayout" Target="../slideLayouts/slideLayout2.xml"/><Relationship Id="rId217" Type="http://schemas.openxmlformats.org/officeDocument/2006/relationships/image" Target="../media/image88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90.xml"/><Relationship Id="rId212" Type="http://schemas.openxmlformats.org/officeDocument/2006/relationships/image" Target="../media/image83.wmf"/><Relationship Id="rId23" Type="http://schemas.openxmlformats.org/officeDocument/2006/relationships/control" Target="../activeX/activeX207.xml"/><Relationship Id="rId28" Type="http://schemas.openxmlformats.org/officeDocument/2006/relationships/control" Target="../activeX/activeX212.xml"/><Relationship Id="rId49" Type="http://schemas.openxmlformats.org/officeDocument/2006/relationships/control" Target="../activeX/activeX233.xml"/><Relationship Id="rId114" Type="http://schemas.openxmlformats.org/officeDocument/2006/relationships/control" Target="../activeX/activeX298.xml"/><Relationship Id="rId119" Type="http://schemas.openxmlformats.org/officeDocument/2006/relationships/control" Target="../activeX/activeX303.xml"/><Relationship Id="rId44" Type="http://schemas.openxmlformats.org/officeDocument/2006/relationships/control" Target="../activeX/activeX228.xml"/><Relationship Id="rId60" Type="http://schemas.openxmlformats.org/officeDocument/2006/relationships/control" Target="../activeX/activeX244.xml"/><Relationship Id="rId65" Type="http://schemas.openxmlformats.org/officeDocument/2006/relationships/control" Target="../activeX/activeX249.xml"/><Relationship Id="rId81" Type="http://schemas.openxmlformats.org/officeDocument/2006/relationships/control" Target="../activeX/activeX265.xml"/><Relationship Id="rId86" Type="http://schemas.openxmlformats.org/officeDocument/2006/relationships/control" Target="../activeX/activeX270.xml"/><Relationship Id="rId130" Type="http://schemas.openxmlformats.org/officeDocument/2006/relationships/control" Target="../activeX/activeX314.xml"/><Relationship Id="rId135" Type="http://schemas.openxmlformats.org/officeDocument/2006/relationships/control" Target="../activeX/activeX319.xml"/><Relationship Id="rId151" Type="http://schemas.openxmlformats.org/officeDocument/2006/relationships/control" Target="../activeX/activeX335.xml"/><Relationship Id="rId156" Type="http://schemas.openxmlformats.org/officeDocument/2006/relationships/control" Target="../activeX/activeX340.xml"/><Relationship Id="rId177" Type="http://schemas.openxmlformats.org/officeDocument/2006/relationships/control" Target="../activeX/activeX361.xml"/><Relationship Id="rId198" Type="http://schemas.openxmlformats.org/officeDocument/2006/relationships/image" Target="../media/image69.wmf"/><Relationship Id="rId172" Type="http://schemas.openxmlformats.org/officeDocument/2006/relationships/control" Target="../activeX/activeX356.xml"/><Relationship Id="rId193" Type="http://schemas.openxmlformats.org/officeDocument/2006/relationships/image" Target="../media/image64.wmf"/><Relationship Id="rId202" Type="http://schemas.openxmlformats.org/officeDocument/2006/relationships/image" Target="../media/image73.wmf"/><Relationship Id="rId207" Type="http://schemas.openxmlformats.org/officeDocument/2006/relationships/image" Target="../media/image78.wmf"/><Relationship Id="rId223" Type="http://schemas.openxmlformats.org/officeDocument/2006/relationships/image" Target="../media/image93.wmf"/><Relationship Id="rId228" Type="http://schemas.openxmlformats.org/officeDocument/2006/relationships/image" Target="../media/image98.wmf"/><Relationship Id="rId13" Type="http://schemas.openxmlformats.org/officeDocument/2006/relationships/control" Target="../activeX/activeX197.xml"/><Relationship Id="rId18" Type="http://schemas.openxmlformats.org/officeDocument/2006/relationships/control" Target="../activeX/activeX202.xml"/><Relationship Id="rId39" Type="http://schemas.openxmlformats.org/officeDocument/2006/relationships/control" Target="../activeX/activeX223.xml"/><Relationship Id="rId109" Type="http://schemas.openxmlformats.org/officeDocument/2006/relationships/control" Target="../activeX/activeX293.xml"/><Relationship Id="rId34" Type="http://schemas.openxmlformats.org/officeDocument/2006/relationships/control" Target="../activeX/activeX218.xml"/><Relationship Id="rId50" Type="http://schemas.openxmlformats.org/officeDocument/2006/relationships/control" Target="../activeX/activeX234.xml"/><Relationship Id="rId55" Type="http://schemas.openxmlformats.org/officeDocument/2006/relationships/control" Target="../activeX/activeX239.xml"/><Relationship Id="rId76" Type="http://schemas.openxmlformats.org/officeDocument/2006/relationships/control" Target="../activeX/activeX260.xml"/><Relationship Id="rId97" Type="http://schemas.openxmlformats.org/officeDocument/2006/relationships/control" Target="../activeX/activeX281.xml"/><Relationship Id="rId104" Type="http://schemas.openxmlformats.org/officeDocument/2006/relationships/control" Target="../activeX/activeX288.xml"/><Relationship Id="rId120" Type="http://schemas.openxmlformats.org/officeDocument/2006/relationships/control" Target="../activeX/activeX304.xml"/><Relationship Id="rId125" Type="http://schemas.openxmlformats.org/officeDocument/2006/relationships/control" Target="../activeX/activeX309.xml"/><Relationship Id="rId141" Type="http://schemas.openxmlformats.org/officeDocument/2006/relationships/control" Target="../activeX/activeX325.xml"/><Relationship Id="rId146" Type="http://schemas.openxmlformats.org/officeDocument/2006/relationships/control" Target="../activeX/activeX330.xml"/><Relationship Id="rId167" Type="http://schemas.openxmlformats.org/officeDocument/2006/relationships/control" Target="../activeX/activeX351.xml"/><Relationship Id="rId188" Type="http://schemas.openxmlformats.org/officeDocument/2006/relationships/image" Target="../media/image99.png"/><Relationship Id="rId7" Type="http://schemas.openxmlformats.org/officeDocument/2006/relationships/control" Target="../activeX/activeX191.xml"/><Relationship Id="rId71" Type="http://schemas.openxmlformats.org/officeDocument/2006/relationships/control" Target="../activeX/activeX255.xml"/><Relationship Id="rId92" Type="http://schemas.openxmlformats.org/officeDocument/2006/relationships/control" Target="../activeX/activeX276.xml"/><Relationship Id="rId162" Type="http://schemas.openxmlformats.org/officeDocument/2006/relationships/control" Target="../activeX/activeX346.xml"/><Relationship Id="rId183" Type="http://schemas.openxmlformats.org/officeDocument/2006/relationships/control" Target="../activeX/activeX367.xml"/><Relationship Id="rId213" Type="http://schemas.openxmlformats.org/officeDocument/2006/relationships/image" Target="../media/image84.wmf"/><Relationship Id="rId218" Type="http://schemas.openxmlformats.org/officeDocument/2006/relationships/image" Target="../media/image89.wmf"/><Relationship Id="rId2" Type="http://schemas.openxmlformats.org/officeDocument/2006/relationships/control" Target="../activeX/activeX186.xml"/><Relationship Id="rId29" Type="http://schemas.openxmlformats.org/officeDocument/2006/relationships/control" Target="../activeX/activeX213.xml"/><Relationship Id="rId24" Type="http://schemas.openxmlformats.org/officeDocument/2006/relationships/control" Target="../activeX/activeX208.xml"/><Relationship Id="rId40" Type="http://schemas.openxmlformats.org/officeDocument/2006/relationships/control" Target="../activeX/activeX224.xml"/><Relationship Id="rId45" Type="http://schemas.openxmlformats.org/officeDocument/2006/relationships/control" Target="../activeX/activeX229.xml"/><Relationship Id="rId66" Type="http://schemas.openxmlformats.org/officeDocument/2006/relationships/control" Target="../activeX/activeX250.xml"/><Relationship Id="rId87" Type="http://schemas.openxmlformats.org/officeDocument/2006/relationships/control" Target="../activeX/activeX271.xml"/><Relationship Id="rId110" Type="http://schemas.openxmlformats.org/officeDocument/2006/relationships/control" Target="../activeX/activeX294.xml"/><Relationship Id="rId115" Type="http://schemas.openxmlformats.org/officeDocument/2006/relationships/control" Target="../activeX/activeX299.xml"/><Relationship Id="rId131" Type="http://schemas.openxmlformats.org/officeDocument/2006/relationships/control" Target="../activeX/activeX315.xml"/><Relationship Id="rId136" Type="http://schemas.openxmlformats.org/officeDocument/2006/relationships/control" Target="../activeX/activeX320.xml"/><Relationship Id="rId157" Type="http://schemas.openxmlformats.org/officeDocument/2006/relationships/control" Target="../activeX/activeX341.xml"/><Relationship Id="rId178" Type="http://schemas.openxmlformats.org/officeDocument/2006/relationships/control" Target="../activeX/activeX362.xml"/><Relationship Id="rId61" Type="http://schemas.openxmlformats.org/officeDocument/2006/relationships/control" Target="../activeX/activeX245.xml"/><Relationship Id="rId82" Type="http://schemas.openxmlformats.org/officeDocument/2006/relationships/control" Target="../activeX/activeX266.xml"/><Relationship Id="rId152" Type="http://schemas.openxmlformats.org/officeDocument/2006/relationships/control" Target="../activeX/activeX336.xml"/><Relationship Id="rId173" Type="http://schemas.openxmlformats.org/officeDocument/2006/relationships/control" Target="../activeX/activeX357.xml"/><Relationship Id="rId194" Type="http://schemas.openxmlformats.org/officeDocument/2006/relationships/image" Target="../media/image65.wmf"/><Relationship Id="rId199" Type="http://schemas.openxmlformats.org/officeDocument/2006/relationships/image" Target="../media/image70.wmf"/><Relationship Id="rId203" Type="http://schemas.openxmlformats.org/officeDocument/2006/relationships/image" Target="../media/image74.wmf"/><Relationship Id="rId208" Type="http://schemas.openxmlformats.org/officeDocument/2006/relationships/image" Target="../media/image79.wmf"/><Relationship Id="rId19" Type="http://schemas.openxmlformats.org/officeDocument/2006/relationships/control" Target="../activeX/activeX203.xml"/><Relationship Id="rId224" Type="http://schemas.openxmlformats.org/officeDocument/2006/relationships/image" Target="../media/image94.wmf"/><Relationship Id="rId14" Type="http://schemas.openxmlformats.org/officeDocument/2006/relationships/control" Target="../activeX/activeX198.xml"/><Relationship Id="rId30" Type="http://schemas.openxmlformats.org/officeDocument/2006/relationships/control" Target="../activeX/activeX214.xml"/><Relationship Id="rId35" Type="http://schemas.openxmlformats.org/officeDocument/2006/relationships/control" Target="../activeX/activeX219.xml"/><Relationship Id="rId56" Type="http://schemas.openxmlformats.org/officeDocument/2006/relationships/control" Target="../activeX/activeX240.xml"/><Relationship Id="rId77" Type="http://schemas.openxmlformats.org/officeDocument/2006/relationships/control" Target="../activeX/activeX261.xml"/><Relationship Id="rId100" Type="http://schemas.openxmlformats.org/officeDocument/2006/relationships/control" Target="../activeX/activeX284.xml"/><Relationship Id="rId105" Type="http://schemas.openxmlformats.org/officeDocument/2006/relationships/control" Target="../activeX/activeX289.xml"/><Relationship Id="rId126" Type="http://schemas.openxmlformats.org/officeDocument/2006/relationships/control" Target="../activeX/activeX310.xml"/><Relationship Id="rId147" Type="http://schemas.openxmlformats.org/officeDocument/2006/relationships/control" Target="../activeX/activeX331.xml"/><Relationship Id="rId168" Type="http://schemas.openxmlformats.org/officeDocument/2006/relationships/control" Target="../activeX/activeX352.xml"/><Relationship Id="rId8" Type="http://schemas.openxmlformats.org/officeDocument/2006/relationships/control" Target="../activeX/activeX192.xml"/><Relationship Id="rId51" Type="http://schemas.openxmlformats.org/officeDocument/2006/relationships/control" Target="../activeX/activeX235.xml"/><Relationship Id="rId72" Type="http://schemas.openxmlformats.org/officeDocument/2006/relationships/control" Target="../activeX/activeX256.xml"/><Relationship Id="rId93" Type="http://schemas.openxmlformats.org/officeDocument/2006/relationships/control" Target="../activeX/activeX277.xml"/><Relationship Id="rId98" Type="http://schemas.openxmlformats.org/officeDocument/2006/relationships/control" Target="../activeX/activeX282.xml"/><Relationship Id="rId121" Type="http://schemas.openxmlformats.org/officeDocument/2006/relationships/control" Target="../activeX/activeX305.xml"/><Relationship Id="rId142" Type="http://schemas.openxmlformats.org/officeDocument/2006/relationships/control" Target="../activeX/activeX326.xml"/><Relationship Id="rId163" Type="http://schemas.openxmlformats.org/officeDocument/2006/relationships/control" Target="../activeX/activeX347.xml"/><Relationship Id="rId184" Type="http://schemas.openxmlformats.org/officeDocument/2006/relationships/control" Target="../activeX/activeX368.xml"/><Relationship Id="rId189" Type="http://schemas.openxmlformats.org/officeDocument/2006/relationships/image" Target="../media/image62.wmf"/><Relationship Id="rId219" Type="http://schemas.openxmlformats.org/officeDocument/2006/relationships/image" Target="../media/image90.wmf"/><Relationship Id="rId3" Type="http://schemas.openxmlformats.org/officeDocument/2006/relationships/control" Target="../activeX/activeX187.xml"/><Relationship Id="rId214" Type="http://schemas.openxmlformats.org/officeDocument/2006/relationships/image" Target="../media/image85.wmf"/><Relationship Id="rId25" Type="http://schemas.openxmlformats.org/officeDocument/2006/relationships/control" Target="../activeX/activeX209.xml"/><Relationship Id="rId46" Type="http://schemas.openxmlformats.org/officeDocument/2006/relationships/control" Target="../activeX/activeX230.xml"/><Relationship Id="rId67" Type="http://schemas.openxmlformats.org/officeDocument/2006/relationships/control" Target="../activeX/activeX251.xml"/><Relationship Id="rId116" Type="http://schemas.openxmlformats.org/officeDocument/2006/relationships/control" Target="../activeX/activeX300.xml"/><Relationship Id="rId137" Type="http://schemas.openxmlformats.org/officeDocument/2006/relationships/control" Target="../activeX/activeX321.xml"/><Relationship Id="rId158" Type="http://schemas.openxmlformats.org/officeDocument/2006/relationships/control" Target="../activeX/activeX342.xml"/><Relationship Id="rId20" Type="http://schemas.openxmlformats.org/officeDocument/2006/relationships/control" Target="../activeX/activeX204.xml"/><Relationship Id="rId41" Type="http://schemas.openxmlformats.org/officeDocument/2006/relationships/control" Target="../activeX/activeX225.xml"/><Relationship Id="rId62" Type="http://schemas.openxmlformats.org/officeDocument/2006/relationships/control" Target="../activeX/activeX246.xml"/><Relationship Id="rId83" Type="http://schemas.openxmlformats.org/officeDocument/2006/relationships/control" Target="../activeX/activeX267.xml"/><Relationship Id="rId88" Type="http://schemas.openxmlformats.org/officeDocument/2006/relationships/control" Target="../activeX/activeX272.xml"/><Relationship Id="rId111" Type="http://schemas.openxmlformats.org/officeDocument/2006/relationships/control" Target="../activeX/activeX295.xml"/><Relationship Id="rId132" Type="http://schemas.openxmlformats.org/officeDocument/2006/relationships/control" Target="../activeX/activeX316.xml"/><Relationship Id="rId153" Type="http://schemas.openxmlformats.org/officeDocument/2006/relationships/control" Target="../activeX/activeX337.xml"/><Relationship Id="rId174" Type="http://schemas.openxmlformats.org/officeDocument/2006/relationships/control" Target="../activeX/activeX358.xml"/><Relationship Id="rId179" Type="http://schemas.openxmlformats.org/officeDocument/2006/relationships/control" Target="../activeX/activeX363.xml"/><Relationship Id="rId195" Type="http://schemas.openxmlformats.org/officeDocument/2006/relationships/image" Target="../media/image66.wmf"/><Relationship Id="rId209" Type="http://schemas.openxmlformats.org/officeDocument/2006/relationships/image" Target="../media/image80.wmf"/><Relationship Id="rId190" Type="http://schemas.openxmlformats.org/officeDocument/2006/relationships/image" Target="../media/image22.wmf"/><Relationship Id="rId204" Type="http://schemas.openxmlformats.org/officeDocument/2006/relationships/image" Target="../media/image75.wmf"/><Relationship Id="rId220" Type="http://schemas.openxmlformats.org/officeDocument/2006/relationships/image" Target="../media/image91.wmf"/><Relationship Id="rId225" Type="http://schemas.openxmlformats.org/officeDocument/2006/relationships/image" Target="../media/image95.wmf"/><Relationship Id="rId15" Type="http://schemas.openxmlformats.org/officeDocument/2006/relationships/control" Target="../activeX/activeX199.xml"/><Relationship Id="rId36" Type="http://schemas.openxmlformats.org/officeDocument/2006/relationships/control" Target="../activeX/activeX220.xml"/><Relationship Id="rId57" Type="http://schemas.openxmlformats.org/officeDocument/2006/relationships/control" Target="../activeX/activeX241.xml"/><Relationship Id="rId106" Type="http://schemas.openxmlformats.org/officeDocument/2006/relationships/control" Target="../activeX/activeX290.xml"/><Relationship Id="rId127" Type="http://schemas.openxmlformats.org/officeDocument/2006/relationships/control" Target="../activeX/activeX311.xml"/><Relationship Id="rId10" Type="http://schemas.openxmlformats.org/officeDocument/2006/relationships/control" Target="../activeX/activeX194.xml"/><Relationship Id="rId31" Type="http://schemas.openxmlformats.org/officeDocument/2006/relationships/control" Target="../activeX/activeX215.xml"/><Relationship Id="rId52" Type="http://schemas.openxmlformats.org/officeDocument/2006/relationships/control" Target="../activeX/activeX236.xml"/><Relationship Id="rId73" Type="http://schemas.openxmlformats.org/officeDocument/2006/relationships/control" Target="../activeX/activeX257.xml"/><Relationship Id="rId78" Type="http://schemas.openxmlformats.org/officeDocument/2006/relationships/control" Target="../activeX/activeX262.xml"/><Relationship Id="rId94" Type="http://schemas.openxmlformats.org/officeDocument/2006/relationships/control" Target="../activeX/activeX278.xml"/><Relationship Id="rId99" Type="http://schemas.openxmlformats.org/officeDocument/2006/relationships/control" Target="../activeX/activeX283.xml"/><Relationship Id="rId101" Type="http://schemas.openxmlformats.org/officeDocument/2006/relationships/control" Target="../activeX/activeX285.xml"/><Relationship Id="rId122" Type="http://schemas.openxmlformats.org/officeDocument/2006/relationships/control" Target="../activeX/activeX306.xml"/><Relationship Id="rId143" Type="http://schemas.openxmlformats.org/officeDocument/2006/relationships/control" Target="../activeX/activeX327.xml"/><Relationship Id="rId148" Type="http://schemas.openxmlformats.org/officeDocument/2006/relationships/control" Target="../activeX/activeX332.xml"/><Relationship Id="rId164" Type="http://schemas.openxmlformats.org/officeDocument/2006/relationships/control" Target="../activeX/activeX348.xml"/><Relationship Id="rId169" Type="http://schemas.openxmlformats.org/officeDocument/2006/relationships/control" Target="../activeX/activeX353.xml"/><Relationship Id="rId185" Type="http://schemas.openxmlformats.org/officeDocument/2006/relationships/control" Target="../activeX/activeX369.xml"/><Relationship Id="rId4" Type="http://schemas.openxmlformats.org/officeDocument/2006/relationships/control" Target="../activeX/activeX188.xml"/><Relationship Id="rId9" Type="http://schemas.openxmlformats.org/officeDocument/2006/relationships/control" Target="../activeX/activeX193.xml"/><Relationship Id="rId180" Type="http://schemas.openxmlformats.org/officeDocument/2006/relationships/control" Target="../activeX/activeX364.xml"/><Relationship Id="rId210" Type="http://schemas.openxmlformats.org/officeDocument/2006/relationships/image" Target="../media/image81.wmf"/><Relationship Id="rId215" Type="http://schemas.openxmlformats.org/officeDocument/2006/relationships/image" Target="../media/image86.wmf"/><Relationship Id="rId26" Type="http://schemas.openxmlformats.org/officeDocument/2006/relationships/control" Target="../activeX/activeX210.xml"/><Relationship Id="rId47" Type="http://schemas.openxmlformats.org/officeDocument/2006/relationships/control" Target="../activeX/activeX231.xml"/><Relationship Id="rId68" Type="http://schemas.openxmlformats.org/officeDocument/2006/relationships/control" Target="../activeX/activeX252.xml"/><Relationship Id="rId89" Type="http://schemas.openxmlformats.org/officeDocument/2006/relationships/control" Target="../activeX/activeX273.xml"/><Relationship Id="rId112" Type="http://schemas.openxmlformats.org/officeDocument/2006/relationships/control" Target="../activeX/activeX296.xml"/><Relationship Id="rId133" Type="http://schemas.openxmlformats.org/officeDocument/2006/relationships/control" Target="../activeX/activeX317.xml"/><Relationship Id="rId154" Type="http://schemas.openxmlformats.org/officeDocument/2006/relationships/control" Target="../activeX/activeX338.xml"/><Relationship Id="rId175" Type="http://schemas.openxmlformats.org/officeDocument/2006/relationships/control" Target="../activeX/activeX359.xml"/><Relationship Id="rId196" Type="http://schemas.openxmlformats.org/officeDocument/2006/relationships/image" Target="../media/image67.wmf"/><Relationship Id="rId200" Type="http://schemas.openxmlformats.org/officeDocument/2006/relationships/image" Target="../media/image71.wmf"/><Relationship Id="rId16" Type="http://schemas.openxmlformats.org/officeDocument/2006/relationships/control" Target="../activeX/activeX200.xml"/><Relationship Id="rId221" Type="http://schemas.openxmlformats.org/officeDocument/2006/relationships/image" Target="../media/image92.wmf"/><Relationship Id="rId37" Type="http://schemas.openxmlformats.org/officeDocument/2006/relationships/control" Target="../activeX/activeX221.xml"/><Relationship Id="rId58" Type="http://schemas.openxmlformats.org/officeDocument/2006/relationships/control" Target="../activeX/activeX242.xml"/><Relationship Id="rId79" Type="http://schemas.openxmlformats.org/officeDocument/2006/relationships/control" Target="../activeX/activeX263.xml"/><Relationship Id="rId102" Type="http://schemas.openxmlformats.org/officeDocument/2006/relationships/control" Target="../activeX/activeX286.xml"/><Relationship Id="rId123" Type="http://schemas.openxmlformats.org/officeDocument/2006/relationships/control" Target="../activeX/activeX307.xml"/><Relationship Id="rId144" Type="http://schemas.openxmlformats.org/officeDocument/2006/relationships/control" Target="../activeX/activeX328.xml"/><Relationship Id="rId90" Type="http://schemas.openxmlformats.org/officeDocument/2006/relationships/control" Target="../activeX/activeX274.xml"/><Relationship Id="rId165" Type="http://schemas.openxmlformats.org/officeDocument/2006/relationships/control" Target="../activeX/activeX349.xml"/><Relationship Id="rId186" Type="http://schemas.openxmlformats.org/officeDocument/2006/relationships/control" Target="../activeX/activeX370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ontrol" Target="../activeX/activeX486.xml"/><Relationship Id="rId21" Type="http://schemas.openxmlformats.org/officeDocument/2006/relationships/control" Target="../activeX/activeX390.xml"/><Relationship Id="rId42" Type="http://schemas.openxmlformats.org/officeDocument/2006/relationships/control" Target="../activeX/activeX411.xml"/><Relationship Id="rId63" Type="http://schemas.openxmlformats.org/officeDocument/2006/relationships/control" Target="../activeX/activeX432.xml"/><Relationship Id="rId84" Type="http://schemas.openxmlformats.org/officeDocument/2006/relationships/control" Target="../activeX/activeX453.xml"/><Relationship Id="rId138" Type="http://schemas.openxmlformats.org/officeDocument/2006/relationships/control" Target="../activeX/activeX507.xml"/><Relationship Id="rId159" Type="http://schemas.openxmlformats.org/officeDocument/2006/relationships/control" Target="../activeX/activeX528.xml"/><Relationship Id="rId170" Type="http://schemas.openxmlformats.org/officeDocument/2006/relationships/control" Target="../activeX/activeX539.xml"/><Relationship Id="rId191" Type="http://schemas.openxmlformats.org/officeDocument/2006/relationships/image" Target="../media/image23.wmf"/><Relationship Id="rId205" Type="http://schemas.openxmlformats.org/officeDocument/2006/relationships/image" Target="../media/image114.wmf"/><Relationship Id="rId226" Type="http://schemas.openxmlformats.org/officeDocument/2006/relationships/image" Target="../media/image134.wmf"/><Relationship Id="rId107" Type="http://schemas.openxmlformats.org/officeDocument/2006/relationships/control" Target="../activeX/activeX476.xml"/><Relationship Id="rId11" Type="http://schemas.openxmlformats.org/officeDocument/2006/relationships/control" Target="../activeX/activeX380.xml"/><Relationship Id="rId32" Type="http://schemas.openxmlformats.org/officeDocument/2006/relationships/control" Target="../activeX/activeX401.xml"/><Relationship Id="rId53" Type="http://schemas.openxmlformats.org/officeDocument/2006/relationships/control" Target="../activeX/activeX422.xml"/><Relationship Id="rId74" Type="http://schemas.openxmlformats.org/officeDocument/2006/relationships/control" Target="../activeX/activeX443.xml"/><Relationship Id="rId128" Type="http://schemas.openxmlformats.org/officeDocument/2006/relationships/control" Target="../activeX/activeX497.xml"/><Relationship Id="rId149" Type="http://schemas.openxmlformats.org/officeDocument/2006/relationships/control" Target="../activeX/activeX518.xml"/><Relationship Id="rId5" Type="http://schemas.openxmlformats.org/officeDocument/2006/relationships/control" Target="../activeX/activeX374.xml"/><Relationship Id="rId95" Type="http://schemas.openxmlformats.org/officeDocument/2006/relationships/control" Target="../activeX/activeX464.xml"/><Relationship Id="rId160" Type="http://schemas.openxmlformats.org/officeDocument/2006/relationships/control" Target="../activeX/activeX529.xml"/><Relationship Id="rId181" Type="http://schemas.openxmlformats.org/officeDocument/2006/relationships/control" Target="../activeX/activeX550.xml"/><Relationship Id="rId216" Type="http://schemas.openxmlformats.org/officeDocument/2006/relationships/image" Target="../media/image125.wmf"/><Relationship Id="rId211" Type="http://schemas.openxmlformats.org/officeDocument/2006/relationships/image" Target="../media/image120.wmf"/><Relationship Id="rId22" Type="http://schemas.openxmlformats.org/officeDocument/2006/relationships/control" Target="../activeX/activeX391.xml"/><Relationship Id="rId27" Type="http://schemas.openxmlformats.org/officeDocument/2006/relationships/control" Target="../activeX/activeX396.xml"/><Relationship Id="rId43" Type="http://schemas.openxmlformats.org/officeDocument/2006/relationships/control" Target="../activeX/activeX412.xml"/><Relationship Id="rId48" Type="http://schemas.openxmlformats.org/officeDocument/2006/relationships/control" Target="../activeX/activeX417.xml"/><Relationship Id="rId64" Type="http://schemas.openxmlformats.org/officeDocument/2006/relationships/control" Target="../activeX/activeX433.xml"/><Relationship Id="rId69" Type="http://schemas.openxmlformats.org/officeDocument/2006/relationships/control" Target="../activeX/activeX438.xml"/><Relationship Id="rId113" Type="http://schemas.openxmlformats.org/officeDocument/2006/relationships/control" Target="../activeX/activeX482.xml"/><Relationship Id="rId118" Type="http://schemas.openxmlformats.org/officeDocument/2006/relationships/control" Target="../activeX/activeX487.xml"/><Relationship Id="rId134" Type="http://schemas.openxmlformats.org/officeDocument/2006/relationships/control" Target="../activeX/activeX503.xml"/><Relationship Id="rId139" Type="http://schemas.openxmlformats.org/officeDocument/2006/relationships/control" Target="../activeX/activeX508.xml"/><Relationship Id="rId80" Type="http://schemas.openxmlformats.org/officeDocument/2006/relationships/control" Target="../activeX/activeX449.xml"/><Relationship Id="rId85" Type="http://schemas.openxmlformats.org/officeDocument/2006/relationships/control" Target="../activeX/activeX454.xml"/><Relationship Id="rId150" Type="http://schemas.openxmlformats.org/officeDocument/2006/relationships/control" Target="../activeX/activeX519.xml"/><Relationship Id="rId155" Type="http://schemas.openxmlformats.org/officeDocument/2006/relationships/control" Target="../activeX/activeX524.xml"/><Relationship Id="rId171" Type="http://schemas.openxmlformats.org/officeDocument/2006/relationships/control" Target="../activeX/activeX540.xml"/><Relationship Id="rId176" Type="http://schemas.openxmlformats.org/officeDocument/2006/relationships/control" Target="../activeX/activeX545.xml"/><Relationship Id="rId192" Type="http://schemas.openxmlformats.org/officeDocument/2006/relationships/image" Target="../media/image101.wmf"/><Relationship Id="rId197" Type="http://schemas.openxmlformats.org/officeDocument/2006/relationships/image" Target="../media/image106.wmf"/><Relationship Id="rId206" Type="http://schemas.openxmlformats.org/officeDocument/2006/relationships/image" Target="../media/image115.wmf"/><Relationship Id="rId227" Type="http://schemas.openxmlformats.org/officeDocument/2006/relationships/image" Target="../media/image135.wmf"/><Relationship Id="rId201" Type="http://schemas.openxmlformats.org/officeDocument/2006/relationships/image" Target="../media/image110.wmf"/><Relationship Id="rId222" Type="http://schemas.openxmlformats.org/officeDocument/2006/relationships/image" Target="../media/image54.wmf"/><Relationship Id="rId12" Type="http://schemas.openxmlformats.org/officeDocument/2006/relationships/control" Target="../activeX/activeX381.xml"/><Relationship Id="rId17" Type="http://schemas.openxmlformats.org/officeDocument/2006/relationships/control" Target="../activeX/activeX386.xml"/><Relationship Id="rId33" Type="http://schemas.openxmlformats.org/officeDocument/2006/relationships/control" Target="../activeX/activeX402.xml"/><Relationship Id="rId38" Type="http://schemas.openxmlformats.org/officeDocument/2006/relationships/control" Target="../activeX/activeX407.xml"/><Relationship Id="rId59" Type="http://schemas.openxmlformats.org/officeDocument/2006/relationships/control" Target="../activeX/activeX428.xml"/><Relationship Id="rId103" Type="http://schemas.openxmlformats.org/officeDocument/2006/relationships/control" Target="../activeX/activeX472.xml"/><Relationship Id="rId108" Type="http://schemas.openxmlformats.org/officeDocument/2006/relationships/control" Target="../activeX/activeX477.xml"/><Relationship Id="rId124" Type="http://schemas.openxmlformats.org/officeDocument/2006/relationships/control" Target="../activeX/activeX493.xml"/><Relationship Id="rId129" Type="http://schemas.openxmlformats.org/officeDocument/2006/relationships/control" Target="../activeX/activeX498.xml"/><Relationship Id="rId54" Type="http://schemas.openxmlformats.org/officeDocument/2006/relationships/control" Target="../activeX/activeX423.xml"/><Relationship Id="rId70" Type="http://schemas.openxmlformats.org/officeDocument/2006/relationships/control" Target="../activeX/activeX439.xml"/><Relationship Id="rId75" Type="http://schemas.openxmlformats.org/officeDocument/2006/relationships/control" Target="../activeX/activeX444.xml"/><Relationship Id="rId91" Type="http://schemas.openxmlformats.org/officeDocument/2006/relationships/control" Target="../activeX/activeX460.xml"/><Relationship Id="rId96" Type="http://schemas.openxmlformats.org/officeDocument/2006/relationships/control" Target="../activeX/activeX465.xml"/><Relationship Id="rId140" Type="http://schemas.openxmlformats.org/officeDocument/2006/relationships/control" Target="../activeX/activeX509.xml"/><Relationship Id="rId145" Type="http://schemas.openxmlformats.org/officeDocument/2006/relationships/control" Target="../activeX/activeX514.xml"/><Relationship Id="rId161" Type="http://schemas.openxmlformats.org/officeDocument/2006/relationships/control" Target="../activeX/activeX530.xml"/><Relationship Id="rId166" Type="http://schemas.openxmlformats.org/officeDocument/2006/relationships/control" Target="../activeX/activeX535.xml"/><Relationship Id="rId182" Type="http://schemas.openxmlformats.org/officeDocument/2006/relationships/control" Target="../activeX/activeX551.xml"/><Relationship Id="rId187" Type="http://schemas.openxmlformats.org/officeDocument/2006/relationships/slideLayout" Target="../slideLayouts/slideLayout2.xml"/><Relationship Id="rId217" Type="http://schemas.openxmlformats.org/officeDocument/2006/relationships/image" Target="../media/image126.wmf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375.xml"/><Relationship Id="rId212" Type="http://schemas.openxmlformats.org/officeDocument/2006/relationships/image" Target="../media/image121.wmf"/><Relationship Id="rId23" Type="http://schemas.openxmlformats.org/officeDocument/2006/relationships/control" Target="../activeX/activeX392.xml"/><Relationship Id="rId28" Type="http://schemas.openxmlformats.org/officeDocument/2006/relationships/control" Target="../activeX/activeX397.xml"/><Relationship Id="rId49" Type="http://schemas.openxmlformats.org/officeDocument/2006/relationships/control" Target="../activeX/activeX418.xml"/><Relationship Id="rId114" Type="http://schemas.openxmlformats.org/officeDocument/2006/relationships/control" Target="../activeX/activeX483.xml"/><Relationship Id="rId119" Type="http://schemas.openxmlformats.org/officeDocument/2006/relationships/control" Target="../activeX/activeX488.xml"/><Relationship Id="rId44" Type="http://schemas.openxmlformats.org/officeDocument/2006/relationships/control" Target="../activeX/activeX413.xml"/><Relationship Id="rId60" Type="http://schemas.openxmlformats.org/officeDocument/2006/relationships/control" Target="../activeX/activeX429.xml"/><Relationship Id="rId65" Type="http://schemas.openxmlformats.org/officeDocument/2006/relationships/control" Target="../activeX/activeX434.xml"/><Relationship Id="rId81" Type="http://schemas.openxmlformats.org/officeDocument/2006/relationships/control" Target="../activeX/activeX450.xml"/><Relationship Id="rId86" Type="http://schemas.openxmlformats.org/officeDocument/2006/relationships/control" Target="../activeX/activeX455.xml"/><Relationship Id="rId130" Type="http://schemas.openxmlformats.org/officeDocument/2006/relationships/control" Target="../activeX/activeX499.xml"/><Relationship Id="rId135" Type="http://schemas.openxmlformats.org/officeDocument/2006/relationships/control" Target="../activeX/activeX504.xml"/><Relationship Id="rId151" Type="http://schemas.openxmlformats.org/officeDocument/2006/relationships/control" Target="../activeX/activeX520.xml"/><Relationship Id="rId156" Type="http://schemas.openxmlformats.org/officeDocument/2006/relationships/control" Target="../activeX/activeX525.xml"/><Relationship Id="rId177" Type="http://schemas.openxmlformats.org/officeDocument/2006/relationships/control" Target="../activeX/activeX546.xml"/><Relationship Id="rId198" Type="http://schemas.openxmlformats.org/officeDocument/2006/relationships/image" Target="../media/image107.wmf"/><Relationship Id="rId172" Type="http://schemas.openxmlformats.org/officeDocument/2006/relationships/control" Target="../activeX/activeX541.xml"/><Relationship Id="rId193" Type="http://schemas.openxmlformats.org/officeDocument/2006/relationships/image" Target="../media/image102.wmf"/><Relationship Id="rId202" Type="http://schemas.openxmlformats.org/officeDocument/2006/relationships/image" Target="../media/image111.wmf"/><Relationship Id="rId207" Type="http://schemas.openxmlformats.org/officeDocument/2006/relationships/image" Target="../media/image116.wmf"/><Relationship Id="rId223" Type="http://schemas.openxmlformats.org/officeDocument/2006/relationships/image" Target="../media/image131.wmf"/><Relationship Id="rId228" Type="http://schemas.openxmlformats.org/officeDocument/2006/relationships/image" Target="../media/image136.wmf"/><Relationship Id="rId13" Type="http://schemas.openxmlformats.org/officeDocument/2006/relationships/control" Target="../activeX/activeX382.xml"/><Relationship Id="rId18" Type="http://schemas.openxmlformats.org/officeDocument/2006/relationships/control" Target="../activeX/activeX387.xml"/><Relationship Id="rId39" Type="http://schemas.openxmlformats.org/officeDocument/2006/relationships/control" Target="../activeX/activeX408.xml"/><Relationship Id="rId109" Type="http://schemas.openxmlformats.org/officeDocument/2006/relationships/control" Target="../activeX/activeX478.xml"/><Relationship Id="rId34" Type="http://schemas.openxmlformats.org/officeDocument/2006/relationships/control" Target="../activeX/activeX403.xml"/><Relationship Id="rId50" Type="http://schemas.openxmlformats.org/officeDocument/2006/relationships/control" Target="../activeX/activeX419.xml"/><Relationship Id="rId55" Type="http://schemas.openxmlformats.org/officeDocument/2006/relationships/control" Target="../activeX/activeX424.xml"/><Relationship Id="rId76" Type="http://schemas.openxmlformats.org/officeDocument/2006/relationships/control" Target="../activeX/activeX445.xml"/><Relationship Id="rId97" Type="http://schemas.openxmlformats.org/officeDocument/2006/relationships/control" Target="../activeX/activeX466.xml"/><Relationship Id="rId104" Type="http://schemas.openxmlformats.org/officeDocument/2006/relationships/control" Target="../activeX/activeX473.xml"/><Relationship Id="rId120" Type="http://schemas.openxmlformats.org/officeDocument/2006/relationships/control" Target="../activeX/activeX489.xml"/><Relationship Id="rId125" Type="http://schemas.openxmlformats.org/officeDocument/2006/relationships/control" Target="../activeX/activeX494.xml"/><Relationship Id="rId141" Type="http://schemas.openxmlformats.org/officeDocument/2006/relationships/control" Target="../activeX/activeX510.xml"/><Relationship Id="rId146" Type="http://schemas.openxmlformats.org/officeDocument/2006/relationships/control" Target="../activeX/activeX515.xml"/><Relationship Id="rId167" Type="http://schemas.openxmlformats.org/officeDocument/2006/relationships/control" Target="../activeX/activeX536.xml"/><Relationship Id="rId188" Type="http://schemas.openxmlformats.org/officeDocument/2006/relationships/image" Target="../media/image137.png"/><Relationship Id="rId7" Type="http://schemas.openxmlformats.org/officeDocument/2006/relationships/control" Target="../activeX/activeX376.xml"/><Relationship Id="rId71" Type="http://schemas.openxmlformats.org/officeDocument/2006/relationships/control" Target="../activeX/activeX440.xml"/><Relationship Id="rId92" Type="http://schemas.openxmlformats.org/officeDocument/2006/relationships/control" Target="../activeX/activeX461.xml"/><Relationship Id="rId162" Type="http://schemas.openxmlformats.org/officeDocument/2006/relationships/control" Target="../activeX/activeX531.xml"/><Relationship Id="rId183" Type="http://schemas.openxmlformats.org/officeDocument/2006/relationships/control" Target="../activeX/activeX552.xml"/><Relationship Id="rId213" Type="http://schemas.openxmlformats.org/officeDocument/2006/relationships/image" Target="../media/image122.wmf"/><Relationship Id="rId218" Type="http://schemas.openxmlformats.org/officeDocument/2006/relationships/image" Target="../media/image127.wmf"/><Relationship Id="rId2" Type="http://schemas.openxmlformats.org/officeDocument/2006/relationships/control" Target="../activeX/activeX371.xml"/><Relationship Id="rId29" Type="http://schemas.openxmlformats.org/officeDocument/2006/relationships/control" Target="../activeX/activeX398.xml"/><Relationship Id="rId24" Type="http://schemas.openxmlformats.org/officeDocument/2006/relationships/control" Target="../activeX/activeX393.xml"/><Relationship Id="rId40" Type="http://schemas.openxmlformats.org/officeDocument/2006/relationships/control" Target="../activeX/activeX409.xml"/><Relationship Id="rId45" Type="http://schemas.openxmlformats.org/officeDocument/2006/relationships/control" Target="../activeX/activeX414.xml"/><Relationship Id="rId66" Type="http://schemas.openxmlformats.org/officeDocument/2006/relationships/control" Target="../activeX/activeX435.xml"/><Relationship Id="rId87" Type="http://schemas.openxmlformats.org/officeDocument/2006/relationships/control" Target="../activeX/activeX456.xml"/><Relationship Id="rId110" Type="http://schemas.openxmlformats.org/officeDocument/2006/relationships/control" Target="../activeX/activeX479.xml"/><Relationship Id="rId115" Type="http://schemas.openxmlformats.org/officeDocument/2006/relationships/control" Target="../activeX/activeX484.xml"/><Relationship Id="rId131" Type="http://schemas.openxmlformats.org/officeDocument/2006/relationships/control" Target="../activeX/activeX500.xml"/><Relationship Id="rId136" Type="http://schemas.openxmlformats.org/officeDocument/2006/relationships/control" Target="../activeX/activeX505.xml"/><Relationship Id="rId157" Type="http://schemas.openxmlformats.org/officeDocument/2006/relationships/control" Target="../activeX/activeX526.xml"/><Relationship Id="rId178" Type="http://schemas.openxmlformats.org/officeDocument/2006/relationships/control" Target="../activeX/activeX547.xml"/><Relationship Id="rId61" Type="http://schemas.openxmlformats.org/officeDocument/2006/relationships/control" Target="../activeX/activeX430.xml"/><Relationship Id="rId82" Type="http://schemas.openxmlformats.org/officeDocument/2006/relationships/control" Target="../activeX/activeX451.xml"/><Relationship Id="rId152" Type="http://schemas.openxmlformats.org/officeDocument/2006/relationships/control" Target="../activeX/activeX521.xml"/><Relationship Id="rId173" Type="http://schemas.openxmlformats.org/officeDocument/2006/relationships/control" Target="../activeX/activeX542.xml"/><Relationship Id="rId194" Type="http://schemas.openxmlformats.org/officeDocument/2006/relationships/image" Target="../media/image103.wmf"/><Relationship Id="rId199" Type="http://schemas.openxmlformats.org/officeDocument/2006/relationships/image" Target="../media/image108.wmf"/><Relationship Id="rId203" Type="http://schemas.openxmlformats.org/officeDocument/2006/relationships/image" Target="../media/image112.wmf"/><Relationship Id="rId208" Type="http://schemas.openxmlformats.org/officeDocument/2006/relationships/image" Target="../media/image117.wmf"/><Relationship Id="rId19" Type="http://schemas.openxmlformats.org/officeDocument/2006/relationships/control" Target="../activeX/activeX388.xml"/><Relationship Id="rId224" Type="http://schemas.openxmlformats.org/officeDocument/2006/relationships/image" Target="../media/image132.wmf"/><Relationship Id="rId14" Type="http://schemas.openxmlformats.org/officeDocument/2006/relationships/control" Target="../activeX/activeX383.xml"/><Relationship Id="rId30" Type="http://schemas.openxmlformats.org/officeDocument/2006/relationships/control" Target="../activeX/activeX399.xml"/><Relationship Id="rId35" Type="http://schemas.openxmlformats.org/officeDocument/2006/relationships/control" Target="../activeX/activeX404.xml"/><Relationship Id="rId56" Type="http://schemas.openxmlformats.org/officeDocument/2006/relationships/control" Target="../activeX/activeX425.xml"/><Relationship Id="rId77" Type="http://schemas.openxmlformats.org/officeDocument/2006/relationships/control" Target="../activeX/activeX446.xml"/><Relationship Id="rId100" Type="http://schemas.openxmlformats.org/officeDocument/2006/relationships/control" Target="../activeX/activeX469.xml"/><Relationship Id="rId105" Type="http://schemas.openxmlformats.org/officeDocument/2006/relationships/control" Target="../activeX/activeX474.xml"/><Relationship Id="rId126" Type="http://schemas.openxmlformats.org/officeDocument/2006/relationships/control" Target="../activeX/activeX495.xml"/><Relationship Id="rId147" Type="http://schemas.openxmlformats.org/officeDocument/2006/relationships/control" Target="../activeX/activeX516.xml"/><Relationship Id="rId168" Type="http://schemas.openxmlformats.org/officeDocument/2006/relationships/control" Target="../activeX/activeX537.xml"/><Relationship Id="rId8" Type="http://schemas.openxmlformats.org/officeDocument/2006/relationships/control" Target="../activeX/activeX377.xml"/><Relationship Id="rId51" Type="http://schemas.openxmlformats.org/officeDocument/2006/relationships/control" Target="../activeX/activeX420.xml"/><Relationship Id="rId72" Type="http://schemas.openxmlformats.org/officeDocument/2006/relationships/control" Target="../activeX/activeX441.xml"/><Relationship Id="rId93" Type="http://schemas.openxmlformats.org/officeDocument/2006/relationships/control" Target="../activeX/activeX462.xml"/><Relationship Id="rId98" Type="http://schemas.openxmlformats.org/officeDocument/2006/relationships/control" Target="../activeX/activeX467.xml"/><Relationship Id="rId121" Type="http://schemas.openxmlformats.org/officeDocument/2006/relationships/control" Target="../activeX/activeX490.xml"/><Relationship Id="rId142" Type="http://schemas.openxmlformats.org/officeDocument/2006/relationships/control" Target="../activeX/activeX511.xml"/><Relationship Id="rId163" Type="http://schemas.openxmlformats.org/officeDocument/2006/relationships/control" Target="../activeX/activeX532.xml"/><Relationship Id="rId184" Type="http://schemas.openxmlformats.org/officeDocument/2006/relationships/control" Target="../activeX/activeX553.xml"/><Relationship Id="rId189" Type="http://schemas.openxmlformats.org/officeDocument/2006/relationships/image" Target="../media/image100.wmf"/><Relationship Id="rId219" Type="http://schemas.openxmlformats.org/officeDocument/2006/relationships/image" Target="../media/image128.wmf"/><Relationship Id="rId3" Type="http://schemas.openxmlformats.org/officeDocument/2006/relationships/control" Target="../activeX/activeX372.xml"/><Relationship Id="rId214" Type="http://schemas.openxmlformats.org/officeDocument/2006/relationships/image" Target="../media/image123.wmf"/><Relationship Id="rId25" Type="http://schemas.openxmlformats.org/officeDocument/2006/relationships/control" Target="../activeX/activeX394.xml"/><Relationship Id="rId46" Type="http://schemas.openxmlformats.org/officeDocument/2006/relationships/control" Target="../activeX/activeX415.xml"/><Relationship Id="rId67" Type="http://schemas.openxmlformats.org/officeDocument/2006/relationships/control" Target="../activeX/activeX436.xml"/><Relationship Id="rId116" Type="http://schemas.openxmlformats.org/officeDocument/2006/relationships/control" Target="../activeX/activeX485.xml"/><Relationship Id="rId137" Type="http://schemas.openxmlformats.org/officeDocument/2006/relationships/control" Target="../activeX/activeX506.xml"/><Relationship Id="rId158" Type="http://schemas.openxmlformats.org/officeDocument/2006/relationships/control" Target="../activeX/activeX527.xml"/><Relationship Id="rId20" Type="http://schemas.openxmlformats.org/officeDocument/2006/relationships/control" Target="../activeX/activeX389.xml"/><Relationship Id="rId41" Type="http://schemas.openxmlformats.org/officeDocument/2006/relationships/control" Target="../activeX/activeX410.xml"/><Relationship Id="rId62" Type="http://schemas.openxmlformats.org/officeDocument/2006/relationships/control" Target="../activeX/activeX431.xml"/><Relationship Id="rId83" Type="http://schemas.openxmlformats.org/officeDocument/2006/relationships/control" Target="../activeX/activeX452.xml"/><Relationship Id="rId88" Type="http://schemas.openxmlformats.org/officeDocument/2006/relationships/control" Target="../activeX/activeX457.xml"/><Relationship Id="rId111" Type="http://schemas.openxmlformats.org/officeDocument/2006/relationships/control" Target="../activeX/activeX480.xml"/><Relationship Id="rId132" Type="http://schemas.openxmlformats.org/officeDocument/2006/relationships/control" Target="../activeX/activeX501.xml"/><Relationship Id="rId153" Type="http://schemas.openxmlformats.org/officeDocument/2006/relationships/control" Target="../activeX/activeX522.xml"/><Relationship Id="rId174" Type="http://schemas.openxmlformats.org/officeDocument/2006/relationships/control" Target="../activeX/activeX543.xml"/><Relationship Id="rId179" Type="http://schemas.openxmlformats.org/officeDocument/2006/relationships/control" Target="../activeX/activeX548.xml"/><Relationship Id="rId195" Type="http://schemas.openxmlformats.org/officeDocument/2006/relationships/image" Target="../media/image104.wmf"/><Relationship Id="rId209" Type="http://schemas.openxmlformats.org/officeDocument/2006/relationships/image" Target="../media/image118.wmf"/><Relationship Id="rId190" Type="http://schemas.openxmlformats.org/officeDocument/2006/relationships/image" Target="../media/image22.wmf"/><Relationship Id="rId204" Type="http://schemas.openxmlformats.org/officeDocument/2006/relationships/image" Target="../media/image113.wmf"/><Relationship Id="rId220" Type="http://schemas.openxmlformats.org/officeDocument/2006/relationships/image" Target="../media/image129.wmf"/><Relationship Id="rId225" Type="http://schemas.openxmlformats.org/officeDocument/2006/relationships/image" Target="../media/image133.wmf"/><Relationship Id="rId15" Type="http://schemas.openxmlformats.org/officeDocument/2006/relationships/control" Target="../activeX/activeX384.xml"/><Relationship Id="rId36" Type="http://schemas.openxmlformats.org/officeDocument/2006/relationships/control" Target="../activeX/activeX405.xml"/><Relationship Id="rId57" Type="http://schemas.openxmlformats.org/officeDocument/2006/relationships/control" Target="../activeX/activeX426.xml"/><Relationship Id="rId106" Type="http://schemas.openxmlformats.org/officeDocument/2006/relationships/control" Target="../activeX/activeX475.xml"/><Relationship Id="rId127" Type="http://schemas.openxmlformats.org/officeDocument/2006/relationships/control" Target="../activeX/activeX496.xml"/><Relationship Id="rId10" Type="http://schemas.openxmlformats.org/officeDocument/2006/relationships/control" Target="../activeX/activeX379.xml"/><Relationship Id="rId31" Type="http://schemas.openxmlformats.org/officeDocument/2006/relationships/control" Target="../activeX/activeX400.xml"/><Relationship Id="rId52" Type="http://schemas.openxmlformats.org/officeDocument/2006/relationships/control" Target="../activeX/activeX421.xml"/><Relationship Id="rId73" Type="http://schemas.openxmlformats.org/officeDocument/2006/relationships/control" Target="../activeX/activeX442.xml"/><Relationship Id="rId78" Type="http://schemas.openxmlformats.org/officeDocument/2006/relationships/control" Target="../activeX/activeX447.xml"/><Relationship Id="rId94" Type="http://schemas.openxmlformats.org/officeDocument/2006/relationships/control" Target="../activeX/activeX463.xml"/><Relationship Id="rId99" Type="http://schemas.openxmlformats.org/officeDocument/2006/relationships/control" Target="../activeX/activeX468.xml"/><Relationship Id="rId101" Type="http://schemas.openxmlformats.org/officeDocument/2006/relationships/control" Target="../activeX/activeX470.xml"/><Relationship Id="rId122" Type="http://schemas.openxmlformats.org/officeDocument/2006/relationships/control" Target="../activeX/activeX491.xml"/><Relationship Id="rId143" Type="http://schemas.openxmlformats.org/officeDocument/2006/relationships/control" Target="../activeX/activeX512.xml"/><Relationship Id="rId148" Type="http://schemas.openxmlformats.org/officeDocument/2006/relationships/control" Target="../activeX/activeX517.xml"/><Relationship Id="rId164" Type="http://schemas.openxmlformats.org/officeDocument/2006/relationships/control" Target="../activeX/activeX533.xml"/><Relationship Id="rId169" Type="http://schemas.openxmlformats.org/officeDocument/2006/relationships/control" Target="../activeX/activeX538.xml"/><Relationship Id="rId185" Type="http://schemas.openxmlformats.org/officeDocument/2006/relationships/control" Target="../activeX/activeX554.xml"/><Relationship Id="rId4" Type="http://schemas.openxmlformats.org/officeDocument/2006/relationships/control" Target="../activeX/activeX373.xml"/><Relationship Id="rId9" Type="http://schemas.openxmlformats.org/officeDocument/2006/relationships/control" Target="../activeX/activeX378.xml"/><Relationship Id="rId180" Type="http://schemas.openxmlformats.org/officeDocument/2006/relationships/control" Target="../activeX/activeX549.xml"/><Relationship Id="rId210" Type="http://schemas.openxmlformats.org/officeDocument/2006/relationships/image" Target="../media/image119.wmf"/><Relationship Id="rId215" Type="http://schemas.openxmlformats.org/officeDocument/2006/relationships/image" Target="../media/image124.wmf"/><Relationship Id="rId26" Type="http://schemas.openxmlformats.org/officeDocument/2006/relationships/control" Target="../activeX/activeX395.xml"/><Relationship Id="rId47" Type="http://schemas.openxmlformats.org/officeDocument/2006/relationships/control" Target="../activeX/activeX416.xml"/><Relationship Id="rId68" Type="http://schemas.openxmlformats.org/officeDocument/2006/relationships/control" Target="../activeX/activeX437.xml"/><Relationship Id="rId89" Type="http://schemas.openxmlformats.org/officeDocument/2006/relationships/control" Target="../activeX/activeX458.xml"/><Relationship Id="rId112" Type="http://schemas.openxmlformats.org/officeDocument/2006/relationships/control" Target="../activeX/activeX481.xml"/><Relationship Id="rId133" Type="http://schemas.openxmlformats.org/officeDocument/2006/relationships/control" Target="../activeX/activeX502.xml"/><Relationship Id="rId154" Type="http://schemas.openxmlformats.org/officeDocument/2006/relationships/control" Target="../activeX/activeX523.xml"/><Relationship Id="rId175" Type="http://schemas.openxmlformats.org/officeDocument/2006/relationships/control" Target="../activeX/activeX544.xml"/><Relationship Id="rId196" Type="http://schemas.openxmlformats.org/officeDocument/2006/relationships/image" Target="../media/image105.wmf"/><Relationship Id="rId200" Type="http://schemas.openxmlformats.org/officeDocument/2006/relationships/image" Target="../media/image109.wmf"/><Relationship Id="rId16" Type="http://schemas.openxmlformats.org/officeDocument/2006/relationships/control" Target="../activeX/activeX385.xml"/><Relationship Id="rId221" Type="http://schemas.openxmlformats.org/officeDocument/2006/relationships/image" Target="../media/image130.wmf"/><Relationship Id="rId37" Type="http://schemas.openxmlformats.org/officeDocument/2006/relationships/control" Target="../activeX/activeX406.xml"/><Relationship Id="rId58" Type="http://schemas.openxmlformats.org/officeDocument/2006/relationships/control" Target="../activeX/activeX427.xml"/><Relationship Id="rId79" Type="http://schemas.openxmlformats.org/officeDocument/2006/relationships/control" Target="../activeX/activeX448.xml"/><Relationship Id="rId102" Type="http://schemas.openxmlformats.org/officeDocument/2006/relationships/control" Target="../activeX/activeX471.xml"/><Relationship Id="rId123" Type="http://schemas.openxmlformats.org/officeDocument/2006/relationships/control" Target="../activeX/activeX492.xml"/><Relationship Id="rId144" Type="http://schemas.openxmlformats.org/officeDocument/2006/relationships/control" Target="../activeX/activeX513.xml"/><Relationship Id="rId90" Type="http://schemas.openxmlformats.org/officeDocument/2006/relationships/control" Target="../activeX/activeX459.xml"/><Relationship Id="rId165" Type="http://schemas.openxmlformats.org/officeDocument/2006/relationships/control" Target="../activeX/activeX534.xml"/><Relationship Id="rId186" Type="http://schemas.openxmlformats.org/officeDocument/2006/relationships/control" Target="../activeX/activeX555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control" Target="../activeX/activeX671.xml"/><Relationship Id="rId21" Type="http://schemas.openxmlformats.org/officeDocument/2006/relationships/control" Target="../activeX/activeX575.xml"/><Relationship Id="rId42" Type="http://schemas.openxmlformats.org/officeDocument/2006/relationships/control" Target="../activeX/activeX596.xml"/><Relationship Id="rId63" Type="http://schemas.openxmlformats.org/officeDocument/2006/relationships/control" Target="../activeX/activeX617.xml"/><Relationship Id="rId84" Type="http://schemas.openxmlformats.org/officeDocument/2006/relationships/control" Target="../activeX/activeX638.xml"/><Relationship Id="rId138" Type="http://schemas.openxmlformats.org/officeDocument/2006/relationships/control" Target="../activeX/activeX692.xml"/><Relationship Id="rId159" Type="http://schemas.openxmlformats.org/officeDocument/2006/relationships/control" Target="../activeX/activeX713.xml"/><Relationship Id="rId170" Type="http://schemas.openxmlformats.org/officeDocument/2006/relationships/control" Target="../activeX/activeX724.xml"/><Relationship Id="rId191" Type="http://schemas.openxmlformats.org/officeDocument/2006/relationships/image" Target="../media/image23.wmf"/><Relationship Id="rId205" Type="http://schemas.openxmlformats.org/officeDocument/2006/relationships/image" Target="../media/image152.wmf"/><Relationship Id="rId226" Type="http://schemas.openxmlformats.org/officeDocument/2006/relationships/image" Target="../media/image172.wmf"/><Relationship Id="rId107" Type="http://schemas.openxmlformats.org/officeDocument/2006/relationships/control" Target="../activeX/activeX661.xml"/><Relationship Id="rId11" Type="http://schemas.openxmlformats.org/officeDocument/2006/relationships/control" Target="../activeX/activeX565.xml"/><Relationship Id="rId32" Type="http://schemas.openxmlformats.org/officeDocument/2006/relationships/control" Target="../activeX/activeX586.xml"/><Relationship Id="rId53" Type="http://schemas.openxmlformats.org/officeDocument/2006/relationships/control" Target="../activeX/activeX607.xml"/><Relationship Id="rId74" Type="http://schemas.openxmlformats.org/officeDocument/2006/relationships/control" Target="../activeX/activeX628.xml"/><Relationship Id="rId128" Type="http://schemas.openxmlformats.org/officeDocument/2006/relationships/control" Target="../activeX/activeX682.xml"/><Relationship Id="rId149" Type="http://schemas.openxmlformats.org/officeDocument/2006/relationships/control" Target="../activeX/activeX703.xml"/><Relationship Id="rId5" Type="http://schemas.openxmlformats.org/officeDocument/2006/relationships/control" Target="../activeX/activeX559.xml"/><Relationship Id="rId95" Type="http://schemas.openxmlformats.org/officeDocument/2006/relationships/control" Target="../activeX/activeX649.xml"/><Relationship Id="rId160" Type="http://schemas.openxmlformats.org/officeDocument/2006/relationships/control" Target="../activeX/activeX714.xml"/><Relationship Id="rId181" Type="http://schemas.openxmlformats.org/officeDocument/2006/relationships/control" Target="../activeX/activeX735.xml"/><Relationship Id="rId216" Type="http://schemas.openxmlformats.org/officeDocument/2006/relationships/image" Target="../media/image163.wmf"/><Relationship Id="rId211" Type="http://schemas.openxmlformats.org/officeDocument/2006/relationships/image" Target="../media/image158.wmf"/><Relationship Id="rId22" Type="http://schemas.openxmlformats.org/officeDocument/2006/relationships/control" Target="../activeX/activeX576.xml"/><Relationship Id="rId27" Type="http://schemas.openxmlformats.org/officeDocument/2006/relationships/control" Target="../activeX/activeX581.xml"/><Relationship Id="rId43" Type="http://schemas.openxmlformats.org/officeDocument/2006/relationships/control" Target="../activeX/activeX597.xml"/><Relationship Id="rId48" Type="http://schemas.openxmlformats.org/officeDocument/2006/relationships/control" Target="../activeX/activeX602.xml"/><Relationship Id="rId64" Type="http://schemas.openxmlformats.org/officeDocument/2006/relationships/control" Target="../activeX/activeX618.xml"/><Relationship Id="rId69" Type="http://schemas.openxmlformats.org/officeDocument/2006/relationships/control" Target="../activeX/activeX623.xml"/><Relationship Id="rId113" Type="http://schemas.openxmlformats.org/officeDocument/2006/relationships/control" Target="../activeX/activeX667.xml"/><Relationship Id="rId118" Type="http://schemas.openxmlformats.org/officeDocument/2006/relationships/control" Target="../activeX/activeX672.xml"/><Relationship Id="rId134" Type="http://schemas.openxmlformats.org/officeDocument/2006/relationships/control" Target="../activeX/activeX688.xml"/><Relationship Id="rId139" Type="http://schemas.openxmlformats.org/officeDocument/2006/relationships/control" Target="../activeX/activeX693.xml"/><Relationship Id="rId80" Type="http://schemas.openxmlformats.org/officeDocument/2006/relationships/control" Target="../activeX/activeX634.xml"/><Relationship Id="rId85" Type="http://schemas.openxmlformats.org/officeDocument/2006/relationships/control" Target="../activeX/activeX639.xml"/><Relationship Id="rId150" Type="http://schemas.openxmlformats.org/officeDocument/2006/relationships/control" Target="../activeX/activeX704.xml"/><Relationship Id="rId155" Type="http://schemas.openxmlformats.org/officeDocument/2006/relationships/control" Target="../activeX/activeX709.xml"/><Relationship Id="rId171" Type="http://schemas.openxmlformats.org/officeDocument/2006/relationships/control" Target="../activeX/activeX725.xml"/><Relationship Id="rId176" Type="http://schemas.openxmlformats.org/officeDocument/2006/relationships/control" Target="../activeX/activeX730.xml"/><Relationship Id="rId192" Type="http://schemas.openxmlformats.org/officeDocument/2006/relationships/image" Target="../media/image139.wmf"/><Relationship Id="rId197" Type="http://schemas.openxmlformats.org/officeDocument/2006/relationships/image" Target="../media/image144.wmf"/><Relationship Id="rId206" Type="http://schemas.openxmlformats.org/officeDocument/2006/relationships/image" Target="../media/image153.wmf"/><Relationship Id="rId227" Type="http://schemas.openxmlformats.org/officeDocument/2006/relationships/image" Target="../media/image173.wmf"/><Relationship Id="rId201" Type="http://schemas.openxmlformats.org/officeDocument/2006/relationships/image" Target="../media/image148.wmf"/><Relationship Id="rId222" Type="http://schemas.openxmlformats.org/officeDocument/2006/relationships/image" Target="../media/image54.wmf"/><Relationship Id="rId12" Type="http://schemas.openxmlformats.org/officeDocument/2006/relationships/control" Target="../activeX/activeX566.xml"/><Relationship Id="rId17" Type="http://schemas.openxmlformats.org/officeDocument/2006/relationships/control" Target="../activeX/activeX571.xml"/><Relationship Id="rId33" Type="http://schemas.openxmlformats.org/officeDocument/2006/relationships/control" Target="../activeX/activeX587.xml"/><Relationship Id="rId38" Type="http://schemas.openxmlformats.org/officeDocument/2006/relationships/control" Target="../activeX/activeX592.xml"/><Relationship Id="rId59" Type="http://schemas.openxmlformats.org/officeDocument/2006/relationships/control" Target="../activeX/activeX613.xml"/><Relationship Id="rId103" Type="http://schemas.openxmlformats.org/officeDocument/2006/relationships/control" Target="../activeX/activeX657.xml"/><Relationship Id="rId108" Type="http://schemas.openxmlformats.org/officeDocument/2006/relationships/control" Target="../activeX/activeX662.xml"/><Relationship Id="rId124" Type="http://schemas.openxmlformats.org/officeDocument/2006/relationships/control" Target="../activeX/activeX678.xml"/><Relationship Id="rId129" Type="http://schemas.openxmlformats.org/officeDocument/2006/relationships/control" Target="../activeX/activeX683.xml"/><Relationship Id="rId54" Type="http://schemas.openxmlformats.org/officeDocument/2006/relationships/control" Target="../activeX/activeX608.xml"/><Relationship Id="rId70" Type="http://schemas.openxmlformats.org/officeDocument/2006/relationships/control" Target="../activeX/activeX624.xml"/><Relationship Id="rId75" Type="http://schemas.openxmlformats.org/officeDocument/2006/relationships/control" Target="../activeX/activeX629.xml"/><Relationship Id="rId91" Type="http://schemas.openxmlformats.org/officeDocument/2006/relationships/control" Target="../activeX/activeX645.xml"/><Relationship Id="rId96" Type="http://schemas.openxmlformats.org/officeDocument/2006/relationships/control" Target="../activeX/activeX650.xml"/><Relationship Id="rId140" Type="http://schemas.openxmlformats.org/officeDocument/2006/relationships/control" Target="../activeX/activeX694.xml"/><Relationship Id="rId145" Type="http://schemas.openxmlformats.org/officeDocument/2006/relationships/control" Target="../activeX/activeX699.xml"/><Relationship Id="rId161" Type="http://schemas.openxmlformats.org/officeDocument/2006/relationships/control" Target="../activeX/activeX715.xml"/><Relationship Id="rId166" Type="http://schemas.openxmlformats.org/officeDocument/2006/relationships/control" Target="../activeX/activeX720.xml"/><Relationship Id="rId182" Type="http://schemas.openxmlformats.org/officeDocument/2006/relationships/control" Target="../activeX/activeX736.xml"/><Relationship Id="rId187" Type="http://schemas.openxmlformats.org/officeDocument/2006/relationships/slideLayout" Target="../slideLayouts/slideLayout2.xml"/><Relationship Id="rId217" Type="http://schemas.openxmlformats.org/officeDocument/2006/relationships/image" Target="../media/image164.wmf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560.xml"/><Relationship Id="rId212" Type="http://schemas.openxmlformats.org/officeDocument/2006/relationships/image" Target="../media/image159.wmf"/><Relationship Id="rId23" Type="http://schemas.openxmlformats.org/officeDocument/2006/relationships/control" Target="../activeX/activeX577.xml"/><Relationship Id="rId28" Type="http://schemas.openxmlformats.org/officeDocument/2006/relationships/control" Target="../activeX/activeX582.xml"/><Relationship Id="rId49" Type="http://schemas.openxmlformats.org/officeDocument/2006/relationships/control" Target="../activeX/activeX603.xml"/><Relationship Id="rId114" Type="http://schemas.openxmlformats.org/officeDocument/2006/relationships/control" Target="../activeX/activeX668.xml"/><Relationship Id="rId119" Type="http://schemas.openxmlformats.org/officeDocument/2006/relationships/control" Target="../activeX/activeX673.xml"/><Relationship Id="rId44" Type="http://schemas.openxmlformats.org/officeDocument/2006/relationships/control" Target="../activeX/activeX598.xml"/><Relationship Id="rId60" Type="http://schemas.openxmlformats.org/officeDocument/2006/relationships/control" Target="../activeX/activeX614.xml"/><Relationship Id="rId65" Type="http://schemas.openxmlformats.org/officeDocument/2006/relationships/control" Target="../activeX/activeX619.xml"/><Relationship Id="rId81" Type="http://schemas.openxmlformats.org/officeDocument/2006/relationships/control" Target="../activeX/activeX635.xml"/><Relationship Id="rId86" Type="http://schemas.openxmlformats.org/officeDocument/2006/relationships/control" Target="../activeX/activeX640.xml"/><Relationship Id="rId130" Type="http://schemas.openxmlformats.org/officeDocument/2006/relationships/control" Target="../activeX/activeX684.xml"/><Relationship Id="rId135" Type="http://schemas.openxmlformats.org/officeDocument/2006/relationships/control" Target="../activeX/activeX689.xml"/><Relationship Id="rId151" Type="http://schemas.openxmlformats.org/officeDocument/2006/relationships/control" Target="../activeX/activeX705.xml"/><Relationship Id="rId156" Type="http://schemas.openxmlformats.org/officeDocument/2006/relationships/control" Target="../activeX/activeX710.xml"/><Relationship Id="rId177" Type="http://schemas.openxmlformats.org/officeDocument/2006/relationships/control" Target="../activeX/activeX731.xml"/><Relationship Id="rId198" Type="http://schemas.openxmlformats.org/officeDocument/2006/relationships/image" Target="../media/image145.wmf"/><Relationship Id="rId172" Type="http://schemas.openxmlformats.org/officeDocument/2006/relationships/control" Target="../activeX/activeX726.xml"/><Relationship Id="rId193" Type="http://schemas.openxmlformats.org/officeDocument/2006/relationships/image" Target="../media/image140.wmf"/><Relationship Id="rId202" Type="http://schemas.openxmlformats.org/officeDocument/2006/relationships/image" Target="../media/image149.wmf"/><Relationship Id="rId207" Type="http://schemas.openxmlformats.org/officeDocument/2006/relationships/image" Target="../media/image154.wmf"/><Relationship Id="rId223" Type="http://schemas.openxmlformats.org/officeDocument/2006/relationships/image" Target="../media/image169.wmf"/><Relationship Id="rId228" Type="http://schemas.openxmlformats.org/officeDocument/2006/relationships/image" Target="../media/image174.wmf"/><Relationship Id="rId13" Type="http://schemas.openxmlformats.org/officeDocument/2006/relationships/control" Target="../activeX/activeX567.xml"/><Relationship Id="rId18" Type="http://schemas.openxmlformats.org/officeDocument/2006/relationships/control" Target="../activeX/activeX572.xml"/><Relationship Id="rId39" Type="http://schemas.openxmlformats.org/officeDocument/2006/relationships/control" Target="../activeX/activeX593.xml"/><Relationship Id="rId109" Type="http://schemas.openxmlformats.org/officeDocument/2006/relationships/control" Target="../activeX/activeX663.xml"/><Relationship Id="rId34" Type="http://schemas.openxmlformats.org/officeDocument/2006/relationships/control" Target="../activeX/activeX588.xml"/><Relationship Id="rId50" Type="http://schemas.openxmlformats.org/officeDocument/2006/relationships/control" Target="../activeX/activeX604.xml"/><Relationship Id="rId55" Type="http://schemas.openxmlformats.org/officeDocument/2006/relationships/control" Target="../activeX/activeX609.xml"/><Relationship Id="rId76" Type="http://schemas.openxmlformats.org/officeDocument/2006/relationships/control" Target="../activeX/activeX630.xml"/><Relationship Id="rId97" Type="http://schemas.openxmlformats.org/officeDocument/2006/relationships/control" Target="../activeX/activeX651.xml"/><Relationship Id="rId104" Type="http://schemas.openxmlformats.org/officeDocument/2006/relationships/control" Target="../activeX/activeX658.xml"/><Relationship Id="rId120" Type="http://schemas.openxmlformats.org/officeDocument/2006/relationships/control" Target="../activeX/activeX674.xml"/><Relationship Id="rId125" Type="http://schemas.openxmlformats.org/officeDocument/2006/relationships/control" Target="../activeX/activeX679.xml"/><Relationship Id="rId141" Type="http://schemas.openxmlformats.org/officeDocument/2006/relationships/control" Target="../activeX/activeX695.xml"/><Relationship Id="rId146" Type="http://schemas.openxmlformats.org/officeDocument/2006/relationships/control" Target="../activeX/activeX700.xml"/><Relationship Id="rId167" Type="http://schemas.openxmlformats.org/officeDocument/2006/relationships/control" Target="../activeX/activeX721.xml"/><Relationship Id="rId188" Type="http://schemas.openxmlformats.org/officeDocument/2006/relationships/image" Target="../media/image175.png"/><Relationship Id="rId7" Type="http://schemas.openxmlformats.org/officeDocument/2006/relationships/control" Target="../activeX/activeX561.xml"/><Relationship Id="rId71" Type="http://schemas.openxmlformats.org/officeDocument/2006/relationships/control" Target="../activeX/activeX625.xml"/><Relationship Id="rId92" Type="http://schemas.openxmlformats.org/officeDocument/2006/relationships/control" Target="../activeX/activeX646.xml"/><Relationship Id="rId162" Type="http://schemas.openxmlformats.org/officeDocument/2006/relationships/control" Target="../activeX/activeX716.xml"/><Relationship Id="rId183" Type="http://schemas.openxmlformats.org/officeDocument/2006/relationships/control" Target="../activeX/activeX737.xml"/><Relationship Id="rId213" Type="http://schemas.openxmlformats.org/officeDocument/2006/relationships/image" Target="../media/image160.wmf"/><Relationship Id="rId218" Type="http://schemas.openxmlformats.org/officeDocument/2006/relationships/image" Target="../media/image165.wmf"/><Relationship Id="rId2" Type="http://schemas.openxmlformats.org/officeDocument/2006/relationships/control" Target="../activeX/activeX556.xml"/><Relationship Id="rId29" Type="http://schemas.openxmlformats.org/officeDocument/2006/relationships/control" Target="../activeX/activeX583.xml"/><Relationship Id="rId24" Type="http://schemas.openxmlformats.org/officeDocument/2006/relationships/control" Target="../activeX/activeX578.xml"/><Relationship Id="rId40" Type="http://schemas.openxmlformats.org/officeDocument/2006/relationships/control" Target="../activeX/activeX594.xml"/><Relationship Id="rId45" Type="http://schemas.openxmlformats.org/officeDocument/2006/relationships/control" Target="../activeX/activeX599.xml"/><Relationship Id="rId66" Type="http://schemas.openxmlformats.org/officeDocument/2006/relationships/control" Target="../activeX/activeX620.xml"/><Relationship Id="rId87" Type="http://schemas.openxmlformats.org/officeDocument/2006/relationships/control" Target="../activeX/activeX641.xml"/><Relationship Id="rId110" Type="http://schemas.openxmlformats.org/officeDocument/2006/relationships/control" Target="../activeX/activeX664.xml"/><Relationship Id="rId115" Type="http://schemas.openxmlformats.org/officeDocument/2006/relationships/control" Target="../activeX/activeX669.xml"/><Relationship Id="rId131" Type="http://schemas.openxmlformats.org/officeDocument/2006/relationships/control" Target="../activeX/activeX685.xml"/><Relationship Id="rId136" Type="http://schemas.openxmlformats.org/officeDocument/2006/relationships/control" Target="../activeX/activeX690.xml"/><Relationship Id="rId157" Type="http://schemas.openxmlformats.org/officeDocument/2006/relationships/control" Target="../activeX/activeX711.xml"/><Relationship Id="rId178" Type="http://schemas.openxmlformats.org/officeDocument/2006/relationships/control" Target="../activeX/activeX732.xml"/><Relationship Id="rId61" Type="http://schemas.openxmlformats.org/officeDocument/2006/relationships/control" Target="../activeX/activeX615.xml"/><Relationship Id="rId82" Type="http://schemas.openxmlformats.org/officeDocument/2006/relationships/control" Target="../activeX/activeX636.xml"/><Relationship Id="rId152" Type="http://schemas.openxmlformats.org/officeDocument/2006/relationships/control" Target="../activeX/activeX706.xml"/><Relationship Id="rId173" Type="http://schemas.openxmlformats.org/officeDocument/2006/relationships/control" Target="../activeX/activeX727.xml"/><Relationship Id="rId194" Type="http://schemas.openxmlformats.org/officeDocument/2006/relationships/image" Target="../media/image141.wmf"/><Relationship Id="rId199" Type="http://schemas.openxmlformats.org/officeDocument/2006/relationships/image" Target="../media/image146.wmf"/><Relationship Id="rId203" Type="http://schemas.openxmlformats.org/officeDocument/2006/relationships/image" Target="../media/image150.wmf"/><Relationship Id="rId208" Type="http://schemas.openxmlformats.org/officeDocument/2006/relationships/image" Target="../media/image155.wmf"/><Relationship Id="rId19" Type="http://schemas.openxmlformats.org/officeDocument/2006/relationships/control" Target="../activeX/activeX573.xml"/><Relationship Id="rId224" Type="http://schemas.openxmlformats.org/officeDocument/2006/relationships/image" Target="../media/image170.wmf"/><Relationship Id="rId14" Type="http://schemas.openxmlformats.org/officeDocument/2006/relationships/control" Target="../activeX/activeX568.xml"/><Relationship Id="rId30" Type="http://schemas.openxmlformats.org/officeDocument/2006/relationships/control" Target="../activeX/activeX584.xml"/><Relationship Id="rId35" Type="http://schemas.openxmlformats.org/officeDocument/2006/relationships/control" Target="../activeX/activeX589.xml"/><Relationship Id="rId56" Type="http://schemas.openxmlformats.org/officeDocument/2006/relationships/control" Target="../activeX/activeX610.xml"/><Relationship Id="rId77" Type="http://schemas.openxmlformats.org/officeDocument/2006/relationships/control" Target="../activeX/activeX631.xml"/><Relationship Id="rId100" Type="http://schemas.openxmlformats.org/officeDocument/2006/relationships/control" Target="../activeX/activeX654.xml"/><Relationship Id="rId105" Type="http://schemas.openxmlformats.org/officeDocument/2006/relationships/control" Target="../activeX/activeX659.xml"/><Relationship Id="rId126" Type="http://schemas.openxmlformats.org/officeDocument/2006/relationships/control" Target="../activeX/activeX680.xml"/><Relationship Id="rId147" Type="http://schemas.openxmlformats.org/officeDocument/2006/relationships/control" Target="../activeX/activeX701.xml"/><Relationship Id="rId168" Type="http://schemas.openxmlformats.org/officeDocument/2006/relationships/control" Target="../activeX/activeX722.xml"/><Relationship Id="rId8" Type="http://schemas.openxmlformats.org/officeDocument/2006/relationships/control" Target="../activeX/activeX562.xml"/><Relationship Id="rId51" Type="http://schemas.openxmlformats.org/officeDocument/2006/relationships/control" Target="../activeX/activeX605.xml"/><Relationship Id="rId72" Type="http://schemas.openxmlformats.org/officeDocument/2006/relationships/control" Target="../activeX/activeX626.xml"/><Relationship Id="rId93" Type="http://schemas.openxmlformats.org/officeDocument/2006/relationships/control" Target="../activeX/activeX647.xml"/><Relationship Id="rId98" Type="http://schemas.openxmlformats.org/officeDocument/2006/relationships/control" Target="../activeX/activeX652.xml"/><Relationship Id="rId121" Type="http://schemas.openxmlformats.org/officeDocument/2006/relationships/control" Target="../activeX/activeX675.xml"/><Relationship Id="rId142" Type="http://schemas.openxmlformats.org/officeDocument/2006/relationships/control" Target="../activeX/activeX696.xml"/><Relationship Id="rId163" Type="http://schemas.openxmlformats.org/officeDocument/2006/relationships/control" Target="../activeX/activeX717.xml"/><Relationship Id="rId184" Type="http://schemas.openxmlformats.org/officeDocument/2006/relationships/control" Target="../activeX/activeX738.xml"/><Relationship Id="rId189" Type="http://schemas.openxmlformats.org/officeDocument/2006/relationships/image" Target="../media/image138.wmf"/><Relationship Id="rId219" Type="http://schemas.openxmlformats.org/officeDocument/2006/relationships/image" Target="../media/image166.wmf"/><Relationship Id="rId3" Type="http://schemas.openxmlformats.org/officeDocument/2006/relationships/control" Target="../activeX/activeX557.xml"/><Relationship Id="rId214" Type="http://schemas.openxmlformats.org/officeDocument/2006/relationships/image" Target="../media/image161.wmf"/><Relationship Id="rId25" Type="http://schemas.openxmlformats.org/officeDocument/2006/relationships/control" Target="../activeX/activeX579.xml"/><Relationship Id="rId46" Type="http://schemas.openxmlformats.org/officeDocument/2006/relationships/control" Target="../activeX/activeX600.xml"/><Relationship Id="rId67" Type="http://schemas.openxmlformats.org/officeDocument/2006/relationships/control" Target="../activeX/activeX621.xml"/><Relationship Id="rId116" Type="http://schemas.openxmlformats.org/officeDocument/2006/relationships/control" Target="../activeX/activeX670.xml"/><Relationship Id="rId137" Type="http://schemas.openxmlformats.org/officeDocument/2006/relationships/control" Target="../activeX/activeX691.xml"/><Relationship Id="rId158" Type="http://schemas.openxmlformats.org/officeDocument/2006/relationships/control" Target="../activeX/activeX712.xml"/><Relationship Id="rId20" Type="http://schemas.openxmlformats.org/officeDocument/2006/relationships/control" Target="../activeX/activeX574.xml"/><Relationship Id="rId41" Type="http://schemas.openxmlformats.org/officeDocument/2006/relationships/control" Target="../activeX/activeX595.xml"/><Relationship Id="rId62" Type="http://schemas.openxmlformats.org/officeDocument/2006/relationships/control" Target="../activeX/activeX616.xml"/><Relationship Id="rId83" Type="http://schemas.openxmlformats.org/officeDocument/2006/relationships/control" Target="../activeX/activeX637.xml"/><Relationship Id="rId88" Type="http://schemas.openxmlformats.org/officeDocument/2006/relationships/control" Target="../activeX/activeX642.xml"/><Relationship Id="rId111" Type="http://schemas.openxmlformats.org/officeDocument/2006/relationships/control" Target="../activeX/activeX665.xml"/><Relationship Id="rId132" Type="http://schemas.openxmlformats.org/officeDocument/2006/relationships/control" Target="../activeX/activeX686.xml"/><Relationship Id="rId153" Type="http://schemas.openxmlformats.org/officeDocument/2006/relationships/control" Target="../activeX/activeX707.xml"/><Relationship Id="rId174" Type="http://schemas.openxmlformats.org/officeDocument/2006/relationships/control" Target="../activeX/activeX728.xml"/><Relationship Id="rId179" Type="http://schemas.openxmlformats.org/officeDocument/2006/relationships/control" Target="../activeX/activeX733.xml"/><Relationship Id="rId195" Type="http://schemas.openxmlformats.org/officeDocument/2006/relationships/image" Target="../media/image142.wmf"/><Relationship Id="rId209" Type="http://schemas.openxmlformats.org/officeDocument/2006/relationships/image" Target="../media/image156.wmf"/><Relationship Id="rId190" Type="http://schemas.openxmlformats.org/officeDocument/2006/relationships/image" Target="../media/image22.wmf"/><Relationship Id="rId204" Type="http://schemas.openxmlformats.org/officeDocument/2006/relationships/image" Target="../media/image151.wmf"/><Relationship Id="rId220" Type="http://schemas.openxmlformats.org/officeDocument/2006/relationships/image" Target="../media/image167.wmf"/><Relationship Id="rId225" Type="http://schemas.openxmlformats.org/officeDocument/2006/relationships/image" Target="../media/image171.wmf"/><Relationship Id="rId15" Type="http://schemas.openxmlformats.org/officeDocument/2006/relationships/control" Target="../activeX/activeX569.xml"/><Relationship Id="rId36" Type="http://schemas.openxmlformats.org/officeDocument/2006/relationships/control" Target="../activeX/activeX590.xml"/><Relationship Id="rId57" Type="http://schemas.openxmlformats.org/officeDocument/2006/relationships/control" Target="../activeX/activeX611.xml"/><Relationship Id="rId106" Type="http://schemas.openxmlformats.org/officeDocument/2006/relationships/control" Target="../activeX/activeX660.xml"/><Relationship Id="rId127" Type="http://schemas.openxmlformats.org/officeDocument/2006/relationships/control" Target="../activeX/activeX681.xml"/><Relationship Id="rId10" Type="http://schemas.openxmlformats.org/officeDocument/2006/relationships/control" Target="../activeX/activeX564.xml"/><Relationship Id="rId31" Type="http://schemas.openxmlformats.org/officeDocument/2006/relationships/control" Target="../activeX/activeX585.xml"/><Relationship Id="rId52" Type="http://schemas.openxmlformats.org/officeDocument/2006/relationships/control" Target="../activeX/activeX606.xml"/><Relationship Id="rId73" Type="http://schemas.openxmlformats.org/officeDocument/2006/relationships/control" Target="../activeX/activeX627.xml"/><Relationship Id="rId78" Type="http://schemas.openxmlformats.org/officeDocument/2006/relationships/control" Target="../activeX/activeX632.xml"/><Relationship Id="rId94" Type="http://schemas.openxmlformats.org/officeDocument/2006/relationships/control" Target="../activeX/activeX648.xml"/><Relationship Id="rId99" Type="http://schemas.openxmlformats.org/officeDocument/2006/relationships/control" Target="../activeX/activeX653.xml"/><Relationship Id="rId101" Type="http://schemas.openxmlformats.org/officeDocument/2006/relationships/control" Target="../activeX/activeX655.xml"/><Relationship Id="rId122" Type="http://schemas.openxmlformats.org/officeDocument/2006/relationships/control" Target="../activeX/activeX676.xml"/><Relationship Id="rId143" Type="http://schemas.openxmlformats.org/officeDocument/2006/relationships/control" Target="../activeX/activeX697.xml"/><Relationship Id="rId148" Type="http://schemas.openxmlformats.org/officeDocument/2006/relationships/control" Target="../activeX/activeX702.xml"/><Relationship Id="rId164" Type="http://schemas.openxmlformats.org/officeDocument/2006/relationships/control" Target="../activeX/activeX718.xml"/><Relationship Id="rId169" Type="http://schemas.openxmlformats.org/officeDocument/2006/relationships/control" Target="../activeX/activeX723.xml"/><Relationship Id="rId185" Type="http://schemas.openxmlformats.org/officeDocument/2006/relationships/control" Target="../activeX/activeX739.xml"/><Relationship Id="rId4" Type="http://schemas.openxmlformats.org/officeDocument/2006/relationships/control" Target="../activeX/activeX558.xml"/><Relationship Id="rId9" Type="http://schemas.openxmlformats.org/officeDocument/2006/relationships/control" Target="../activeX/activeX563.xml"/><Relationship Id="rId180" Type="http://schemas.openxmlformats.org/officeDocument/2006/relationships/control" Target="../activeX/activeX734.xml"/><Relationship Id="rId210" Type="http://schemas.openxmlformats.org/officeDocument/2006/relationships/image" Target="../media/image157.wmf"/><Relationship Id="rId215" Type="http://schemas.openxmlformats.org/officeDocument/2006/relationships/image" Target="../media/image162.wmf"/><Relationship Id="rId26" Type="http://schemas.openxmlformats.org/officeDocument/2006/relationships/control" Target="../activeX/activeX580.xml"/><Relationship Id="rId47" Type="http://schemas.openxmlformats.org/officeDocument/2006/relationships/control" Target="../activeX/activeX601.xml"/><Relationship Id="rId68" Type="http://schemas.openxmlformats.org/officeDocument/2006/relationships/control" Target="../activeX/activeX622.xml"/><Relationship Id="rId89" Type="http://schemas.openxmlformats.org/officeDocument/2006/relationships/control" Target="../activeX/activeX643.xml"/><Relationship Id="rId112" Type="http://schemas.openxmlformats.org/officeDocument/2006/relationships/control" Target="../activeX/activeX666.xml"/><Relationship Id="rId133" Type="http://schemas.openxmlformats.org/officeDocument/2006/relationships/control" Target="../activeX/activeX687.xml"/><Relationship Id="rId154" Type="http://schemas.openxmlformats.org/officeDocument/2006/relationships/control" Target="../activeX/activeX708.xml"/><Relationship Id="rId175" Type="http://schemas.openxmlformats.org/officeDocument/2006/relationships/control" Target="../activeX/activeX729.xml"/><Relationship Id="rId196" Type="http://schemas.openxmlformats.org/officeDocument/2006/relationships/image" Target="../media/image143.wmf"/><Relationship Id="rId200" Type="http://schemas.openxmlformats.org/officeDocument/2006/relationships/image" Target="../media/image147.wmf"/><Relationship Id="rId16" Type="http://schemas.openxmlformats.org/officeDocument/2006/relationships/control" Target="../activeX/activeX570.xml"/><Relationship Id="rId221" Type="http://schemas.openxmlformats.org/officeDocument/2006/relationships/image" Target="../media/image168.wmf"/><Relationship Id="rId37" Type="http://schemas.openxmlformats.org/officeDocument/2006/relationships/control" Target="../activeX/activeX591.xml"/><Relationship Id="rId58" Type="http://schemas.openxmlformats.org/officeDocument/2006/relationships/control" Target="../activeX/activeX612.xml"/><Relationship Id="rId79" Type="http://schemas.openxmlformats.org/officeDocument/2006/relationships/control" Target="../activeX/activeX633.xml"/><Relationship Id="rId102" Type="http://schemas.openxmlformats.org/officeDocument/2006/relationships/control" Target="../activeX/activeX656.xml"/><Relationship Id="rId123" Type="http://schemas.openxmlformats.org/officeDocument/2006/relationships/control" Target="../activeX/activeX677.xml"/><Relationship Id="rId144" Type="http://schemas.openxmlformats.org/officeDocument/2006/relationships/control" Target="../activeX/activeX698.xml"/><Relationship Id="rId90" Type="http://schemas.openxmlformats.org/officeDocument/2006/relationships/control" Target="../activeX/activeX644.xml"/><Relationship Id="rId165" Type="http://schemas.openxmlformats.org/officeDocument/2006/relationships/control" Target="../activeX/activeX719.xml"/><Relationship Id="rId186" Type="http://schemas.openxmlformats.org/officeDocument/2006/relationships/control" Target="../activeX/activeX740.xml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control" Target="../activeX/activeX856.xml"/><Relationship Id="rId21" Type="http://schemas.openxmlformats.org/officeDocument/2006/relationships/control" Target="../activeX/activeX760.xml"/><Relationship Id="rId42" Type="http://schemas.openxmlformats.org/officeDocument/2006/relationships/control" Target="../activeX/activeX781.xml"/><Relationship Id="rId63" Type="http://schemas.openxmlformats.org/officeDocument/2006/relationships/control" Target="../activeX/activeX802.xml"/><Relationship Id="rId84" Type="http://schemas.openxmlformats.org/officeDocument/2006/relationships/control" Target="../activeX/activeX823.xml"/><Relationship Id="rId138" Type="http://schemas.openxmlformats.org/officeDocument/2006/relationships/control" Target="../activeX/activeX877.xml"/><Relationship Id="rId159" Type="http://schemas.openxmlformats.org/officeDocument/2006/relationships/control" Target="../activeX/activeX898.xml"/><Relationship Id="rId170" Type="http://schemas.openxmlformats.org/officeDocument/2006/relationships/control" Target="../activeX/activeX909.xml"/><Relationship Id="rId191" Type="http://schemas.openxmlformats.org/officeDocument/2006/relationships/image" Target="../media/image23.wmf"/><Relationship Id="rId205" Type="http://schemas.openxmlformats.org/officeDocument/2006/relationships/image" Target="../media/image190.wmf"/><Relationship Id="rId226" Type="http://schemas.openxmlformats.org/officeDocument/2006/relationships/image" Target="../media/image210.wmf"/><Relationship Id="rId107" Type="http://schemas.openxmlformats.org/officeDocument/2006/relationships/control" Target="../activeX/activeX846.xml"/><Relationship Id="rId11" Type="http://schemas.openxmlformats.org/officeDocument/2006/relationships/control" Target="../activeX/activeX750.xml"/><Relationship Id="rId32" Type="http://schemas.openxmlformats.org/officeDocument/2006/relationships/control" Target="../activeX/activeX771.xml"/><Relationship Id="rId53" Type="http://schemas.openxmlformats.org/officeDocument/2006/relationships/control" Target="../activeX/activeX792.xml"/><Relationship Id="rId74" Type="http://schemas.openxmlformats.org/officeDocument/2006/relationships/control" Target="../activeX/activeX813.xml"/><Relationship Id="rId128" Type="http://schemas.openxmlformats.org/officeDocument/2006/relationships/control" Target="../activeX/activeX867.xml"/><Relationship Id="rId149" Type="http://schemas.openxmlformats.org/officeDocument/2006/relationships/control" Target="../activeX/activeX888.xml"/><Relationship Id="rId5" Type="http://schemas.openxmlformats.org/officeDocument/2006/relationships/control" Target="../activeX/activeX744.xml"/><Relationship Id="rId95" Type="http://schemas.openxmlformats.org/officeDocument/2006/relationships/control" Target="../activeX/activeX834.xml"/><Relationship Id="rId160" Type="http://schemas.openxmlformats.org/officeDocument/2006/relationships/control" Target="../activeX/activeX899.xml"/><Relationship Id="rId181" Type="http://schemas.openxmlformats.org/officeDocument/2006/relationships/control" Target="../activeX/activeX920.xml"/><Relationship Id="rId216" Type="http://schemas.openxmlformats.org/officeDocument/2006/relationships/image" Target="../media/image201.wmf"/><Relationship Id="rId211" Type="http://schemas.openxmlformats.org/officeDocument/2006/relationships/image" Target="../media/image196.wmf"/><Relationship Id="rId22" Type="http://schemas.openxmlformats.org/officeDocument/2006/relationships/control" Target="../activeX/activeX761.xml"/><Relationship Id="rId27" Type="http://schemas.openxmlformats.org/officeDocument/2006/relationships/control" Target="../activeX/activeX766.xml"/><Relationship Id="rId43" Type="http://schemas.openxmlformats.org/officeDocument/2006/relationships/control" Target="../activeX/activeX782.xml"/><Relationship Id="rId48" Type="http://schemas.openxmlformats.org/officeDocument/2006/relationships/control" Target="../activeX/activeX787.xml"/><Relationship Id="rId64" Type="http://schemas.openxmlformats.org/officeDocument/2006/relationships/control" Target="../activeX/activeX803.xml"/><Relationship Id="rId69" Type="http://schemas.openxmlformats.org/officeDocument/2006/relationships/control" Target="../activeX/activeX808.xml"/><Relationship Id="rId113" Type="http://schemas.openxmlformats.org/officeDocument/2006/relationships/control" Target="../activeX/activeX852.xml"/><Relationship Id="rId118" Type="http://schemas.openxmlformats.org/officeDocument/2006/relationships/control" Target="../activeX/activeX857.xml"/><Relationship Id="rId134" Type="http://schemas.openxmlformats.org/officeDocument/2006/relationships/control" Target="../activeX/activeX873.xml"/><Relationship Id="rId139" Type="http://schemas.openxmlformats.org/officeDocument/2006/relationships/control" Target="../activeX/activeX878.xml"/><Relationship Id="rId80" Type="http://schemas.openxmlformats.org/officeDocument/2006/relationships/control" Target="../activeX/activeX819.xml"/><Relationship Id="rId85" Type="http://schemas.openxmlformats.org/officeDocument/2006/relationships/control" Target="../activeX/activeX824.xml"/><Relationship Id="rId150" Type="http://schemas.openxmlformats.org/officeDocument/2006/relationships/control" Target="../activeX/activeX889.xml"/><Relationship Id="rId155" Type="http://schemas.openxmlformats.org/officeDocument/2006/relationships/control" Target="../activeX/activeX894.xml"/><Relationship Id="rId171" Type="http://schemas.openxmlformats.org/officeDocument/2006/relationships/control" Target="../activeX/activeX910.xml"/><Relationship Id="rId176" Type="http://schemas.openxmlformats.org/officeDocument/2006/relationships/control" Target="../activeX/activeX915.xml"/><Relationship Id="rId192" Type="http://schemas.openxmlformats.org/officeDocument/2006/relationships/image" Target="../media/image177.wmf"/><Relationship Id="rId197" Type="http://schemas.openxmlformats.org/officeDocument/2006/relationships/image" Target="../media/image182.wmf"/><Relationship Id="rId206" Type="http://schemas.openxmlformats.org/officeDocument/2006/relationships/image" Target="../media/image191.wmf"/><Relationship Id="rId227" Type="http://schemas.openxmlformats.org/officeDocument/2006/relationships/image" Target="../media/image211.wmf"/><Relationship Id="rId201" Type="http://schemas.openxmlformats.org/officeDocument/2006/relationships/image" Target="../media/image186.wmf"/><Relationship Id="rId222" Type="http://schemas.openxmlformats.org/officeDocument/2006/relationships/image" Target="../media/image54.wmf"/><Relationship Id="rId12" Type="http://schemas.openxmlformats.org/officeDocument/2006/relationships/control" Target="../activeX/activeX751.xml"/><Relationship Id="rId17" Type="http://schemas.openxmlformats.org/officeDocument/2006/relationships/control" Target="../activeX/activeX756.xml"/><Relationship Id="rId33" Type="http://schemas.openxmlformats.org/officeDocument/2006/relationships/control" Target="../activeX/activeX772.xml"/><Relationship Id="rId38" Type="http://schemas.openxmlformats.org/officeDocument/2006/relationships/control" Target="../activeX/activeX777.xml"/><Relationship Id="rId59" Type="http://schemas.openxmlformats.org/officeDocument/2006/relationships/control" Target="../activeX/activeX798.xml"/><Relationship Id="rId103" Type="http://schemas.openxmlformats.org/officeDocument/2006/relationships/control" Target="../activeX/activeX842.xml"/><Relationship Id="rId108" Type="http://schemas.openxmlformats.org/officeDocument/2006/relationships/control" Target="../activeX/activeX847.xml"/><Relationship Id="rId124" Type="http://schemas.openxmlformats.org/officeDocument/2006/relationships/control" Target="../activeX/activeX863.xml"/><Relationship Id="rId129" Type="http://schemas.openxmlformats.org/officeDocument/2006/relationships/control" Target="../activeX/activeX868.xml"/><Relationship Id="rId54" Type="http://schemas.openxmlformats.org/officeDocument/2006/relationships/control" Target="../activeX/activeX793.xml"/><Relationship Id="rId70" Type="http://schemas.openxmlformats.org/officeDocument/2006/relationships/control" Target="../activeX/activeX809.xml"/><Relationship Id="rId75" Type="http://schemas.openxmlformats.org/officeDocument/2006/relationships/control" Target="../activeX/activeX814.xml"/><Relationship Id="rId91" Type="http://schemas.openxmlformats.org/officeDocument/2006/relationships/control" Target="../activeX/activeX830.xml"/><Relationship Id="rId96" Type="http://schemas.openxmlformats.org/officeDocument/2006/relationships/control" Target="../activeX/activeX835.xml"/><Relationship Id="rId140" Type="http://schemas.openxmlformats.org/officeDocument/2006/relationships/control" Target="../activeX/activeX879.xml"/><Relationship Id="rId145" Type="http://schemas.openxmlformats.org/officeDocument/2006/relationships/control" Target="../activeX/activeX884.xml"/><Relationship Id="rId161" Type="http://schemas.openxmlformats.org/officeDocument/2006/relationships/control" Target="../activeX/activeX900.xml"/><Relationship Id="rId166" Type="http://schemas.openxmlformats.org/officeDocument/2006/relationships/control" Target="../activeX/activeX905.xml"/><Relationship Id="rId182" Type="http://schemas.openxmlformats.org/officeDocument/2006/relationships/control" Target="../activeX/activeX921.xml"/><Relationship Id="rId187" Type="http://schemas.openxmlformats.org/officeDocument/2006/relationships/slideLayout" Target="../slideLayouts/slideLayout2.xml"/><Relationship Id="rId217" Type="http://schemas.openxmlformats.org/officeDocument/2006/relationships/image" Target="../media/image202.wmf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745.xml"/><Relationship Id="rId212" Type="http://schemas.openxmlformats.org/officeDocument/2006/relationships/image" Target="../media/image197.wmf"/><Relationship Id="rId23" Type="http://schemas.openxmlformats.org/officeDocument/2006/relationships/control" Target="../activeX/activeX762.xml"/><Relationship Id="rId28" Type="http://schemas.openxmlformats.org/officeDocument/2006/relationships/control" Target="../activeX/activeX767.xml"/><Relationship Id="rId49" Type="http://schemas.openxmlformats.org/officeDocument/2006/relationships/control" Target="../activeX/activeX788.xml"/><Relationship Id="rId114" Type="http://schemas.openxmlformats.org/officeDocument/2006/relationships/control" Target="../activeX/activeX853.xml"/><Relationship Id="rId119" Type="http://schemas.openxmlformats.org/officeDocument/2006/relationships/control" Target="../activeX/activeX858.xml"/><Relationship Id="rId44" Type="http://schemas.openxmlformats.org/officeDocument/2006/relationships/control" Target="../activeX/activeX783.xml"/><Relationship Id="rId60" Type="http://schemas.openxmlformats.org/officeDocument/2006/relationships/control" Target="../activeX/activeX799.xml"/><Relationship Id="rId65" Type="http://schemas.openxmlformats.org/officeDocument/2006/relationships/control" Target="../activeX/activeX804.xml"/><Relationship Id="rId81" Type="http://schemas.openxmlformats.org/officeDocument/2006/relationships/control" Target="../activeX/activeX820.xml"/><Relationship Id="rId86" Type="http://schemas.openxmlformats.org/officeDocument/2006/relationships/control" Target="../activeX/activeX825.xml"/><Relationship Id="rId130" Type="http://schemas.openxmlformats.org/officeDocument/2006/relationships/control" Target="../activeX/activeX869.xml"/><Relationship Id="rId135" Type="http://schemas.openxmlformats.org/officeDocument/2006/relationships/control" Target="../activeX/activeX874.xml"/><Relationship Id="rId151" Type="http://schemas.openxmlformats.org/officeDocument/2006/relationships/control" Target="../activeX/activeX890.xml"/><Relationship Id="rId156" Type="http://schemas.openxmlformats.org/officeDocument/2006/relationships/control" Target="../activeX/activeX895.xml"/><Relationship Id="rId177" Type="http://schemas.openxmlformats.org/officeDocument/2006/relationships/control" Target="../activeX/activeX916.xml"/><Relationship Id="rId198" Type="http://schemas.openxmlformats.org/officeDocument/2006/relationships/image" Target="../media/image183.wmf"/><Relationship Id="rId172" Type="http://schemas.openxmlformats.org/officeDocument/2006/relationships/control" Target="../activeX/activeX911.xml"/><Relationship Id="rId193" Type="http://schemas.openxmlformats.org/officeDocument/2006/relationships/image" Target="../media/image178.wmf"/><Relationship Id="rId202" Type="http://schemas.openxmlformats.org/officeDocument/2006/relationships/image" Target="../media/image187.wmf"/><Relationship Id="rId207" Type="http://schemas.openxmlformats.org/officeDocument/2006/relationships/image" Target="../media/image192.wmf"/><Relationship Id="rId223" Type="http://schemas.openxmlformats.org/officeDocument/2006/relationships/image" Target="../media/image207.wmf"/><Relationship Id="rId228" Type="http://schemas.openxmlformats.org/officeDocument/2006/relationships/image" Target="../media/image212.wmf"/><Relationship Id="rId13" Type="http://schemas.openxmlformats.org/officeDocument/2006/relationships/control" Target="../activeX/activeX752.xml"/><Relationship Id="rId18" Type="http://schemas.openxmlformats.org/officeDocument/2006/relationships/control" Target="../activeX/activeX757.xml"/><Relationship Id="rId39" Type="http://schemas.openxmlformats.org/officeDocument/2006/relationships/control" Target="../activeX/activeX778.xml"/><Relationship Id="rId109" Type="http://schemas.openxmlformats.org/officeDocument/2006/relationships/control" Target="../activeX/activeX848.xml"/><Relationship Id="rId34" Type="http://schemas.openxmlformats.org/officeDocument/2006/relationships/control" Target="../activeX/activeX773.xml"/><Relationship Id="rId50" Type="http://schemas.openxmlformats.org/officeDocument/2006/relationships/control" Target="../activeX/activeX789.xml"/><Relationship Id="rId55" Type="http://schemas.openxmlformats.org/officeDocument/2006/relationships/control" Target="../activeX/activeX794.xml"/><Relationship Id="rId76" Type="http://schemas.openxmlformats.org/officeDocument/2006/relationships/control" Target="../activeX/activeX815.xml"/><Relationship Id="rId97" Type="http://schemas.openxmlformats.org/officeDocument/2006/relationships/control" Target="../activeX/activeX836.xml"/><Relationship Id="rId104" Type="http://schemas.openxmlformats.org/officeDocument/2006/relationships/control" Target="../activeX/activeX843.xml"/><Relationship Id="rId120" Type="http://schemas.openxmlformats.org/officeDocument/2006/relationships/control" Target="../activeX/activeX859.xml"/><Relationship Id="rId125" Type="http://schemas.openxmlformats.org/officeDocument/2006/relationships/control" Target="../activeX/activeX864.xml"/><Relationship Id="rId141" Type="http://schemas.openxmlformats.org/officeDocument/2006/relationships/control" Target="../activeX/activeX880.xml"/><Relationship Id="rId146" Type="http://schemas.openxmlformats.org/officeDocument/2006/relationships/control" Target="../activeX/activeX885.xml"/><Relationship Id="rId167" Type="http://schemas.openxmlformats.org/officeDocument/2006/relationships/control" Target="../activeX/activeX906.xml"/><Relationship Id="rId188" Type="http://schemas.openxmlformats.org/officeDocument/2006/relationships/image" Target="../media/image213.png"/><Relationship Id="rId7" Type="http://schemas.openxmlformats.org/officeDocument/2006/relationships/control" Target="../activeX/activeX746.xml"/><Relationship Id="rId71" Type="http://schemas.openxmlformats.org/officeDocument/2006/relationships/control" Target="../activeX/activeX810.xml"/><Relationship Id="rId92" Type="http://schemas.openxmlformats.org/officeDocument/2006/relationships/control" Target="../activeX/activeX831.xml"/><Relationship Id="rId162" Type="http://schemas.openxmlformats.org/officeDocument/2006/relationships/control" Target="../activeX/activeX901.xml"/><Relationship Id="rId183" Type="http://schemas.openxmlformats.org/officeDocument/2006/relationships/control" Target="../activeX/activeX922.xml"/><Relationship Id="rId213" Type="http://schemas.openxmlformats.org/officeDocument/2006/relationships/image" Target="../media/image198.wmf"/><Relationship Id="rId218" Type="http://schemas.openxmlformats.org/officeDocument/2006/relationships/image" Target="../media/image203.wmf"/><Relationship Id="rId2" Type="http://schemas.openxmlformats.org/officeDocument/2006/relationships/control" Target="../activeX/activeX741.xml"/><Relationship Id="rId29" Type="http://schemas.openxmlformats.org/officeDocument/2006/relationships/control" Target="../activeX/activeX768.xml"/><Relationship Id="rId24" Type="http://schemas.openxmlformats.org/officeDocument/2006/relationships/control" Target="../activeX/activeX763.xml"/><Relationship Id="rId40" Type="http://schemas.openxmlformats.org/officeDocument/2006/relationships/control" Target="../activeX/activeX779.xml"/><Relationship Id="rId45" Type="http://schemas.openxmlformats.org/officeDocument/2006/relationships/control" Target="../activeX/activeX784.xml"/><Relationship Id="rId66" Type="http://schemas.openxmlformats.org/officeDocument/2006/relationships/control" Target="../activeX/activeX805.xml"/><Relationship Id="rId87" Type="http://schemas.openxmlformats.org/officeDocument/2006/relationships/control" Target="../activeX/activeX826.xml"/><Relationship Id="rId110" Type="http://schemas.openxmlformats.org/officeDocument/2006/relationships/control" Target="../activeX/activeX849.xml"/><Relationship Id="rId115" Type="http://schemas.openxmlformats.org/officeDocument/2006/relationships/control" Target="../activeX/activeX854.xml"/><Relationship Id="rId131" Type="http://schemas.openxmlformats.org/officeDocument/2006/relationships/control" Target="../activeX/activeX870.xml"/><Relationship Id="rId136" Type="http://schemas.openxmlformats.org/officeDocument/2006/relationships/control" Target="../activeX/activeX875.xml"/><Relationship Id="rId157" Type="http://schemas.openxmlformats.org/officeDocument/2006/relationships/control" Target="../activeX/activeX896.xml"/><Relationship Id="rId178" Type="http://schemas.openxmlformats.org/officeDocument/2006/relationships/control" Target="../activeX/activeX917.xml"/><Relationship Id="rId61" Type="http://schemas.openxmlformats.org/officeDocument/2006/relationships/control" Target="../activeX/activeX800.xml"/><Relationship Id="rId82" Type="http://schemas.openxmlformats.org/officeDocument/2006/relationships/control" Target="../activeX/activeX821.xml"/><Relationship Id="rId152" Type="http://schemas.openxmlformats.org/officeDocument/2006/relationships/control" Target="../activeX/activeX891.xml"/><Relationship Id="rId173" Type="http://schemas.openxmlformats.org/officeDocument/2006/relationships/control" Target="../activeX/activeX912.xml"/><Relationship Id="rId194" Type="http://schemas.openxmlformats.org/officeDocument/2006/relationships/image" Target="../media/image179.wmf"/><Relationship Id="rId199" Type="http://schemas.openxmlformats.org/officeDocument/2006/relationships/image" Target="../media/image184.wmf"/><Relationship Id="rId203" Type="http://schemas.openxmlformats.org/officeDocument/2006/relationships/image" Target="../media/image188.wmf"/><Relationship Id="rId208" Type="http://schemas.openxmlformats.org/officeDocument/2006/relationships/image" Target="../media/image193.wmf"/><Relationship Id="rId19" Type="http://schemas.openxmlformats.org/officeDocument/2006/relationships/control" Target="../activeX/activeX758.xml"/><Relationship Id="rId224" Type="http://schemas.openxmlformats.org/officeDocument/2006/relationships/image" Target="../media/image208.wmf"/><Relationship Id="rId14" Type="http://schemas.openxmlformats.org/officeDocument/2006/relationships/control" Target="../activeX/activeX753.xml"/><Relationship Id="rId30" Type="http://schemas.openxmlformats.org/officeDocument/2006/relationships/control" Target="../activeX/activeX769.xml"/><Relationship Id="rId35" Type="http://schemas.openxmlformats.org/officeDocument/2006/relationships/control" Target="../activeX/activeX774.xml"/><Relationship Id="rId56" Type="http://schemas.openxmlformats.org/officeDocument/2006/relationships/control" Target="../activeX/activeX795.xml"/><Relationship Id="rId77" Type="http://schemas.openxmlformats.org/officeDocument/2006/relationships/control" Target="../activeX/activeX816.xml"/><Relationship Id="rId100" Type="http://schemas.openxmlformats.org/officeDocument/2006/relationships/control" Target="../activeX/activeX839.xml"/><Relationship Id="rId105" Type="http://schemas.openxmlformats.org/officeDocument/2006/relationships/control" Target="../activeX/activeX844.xml"/><Relationship Id="rId126" Type="http://schemas.openxmlformats.org/officeDocument/2006/relationships/control" Target="../activeX/activeX865.xml"/><Relationship Id="rId147" Type="http://schemas.openxmlformats.org/officeDocument/2006/relationships/control" Target="../activeX/activeX886.xml"/><Relationship Id="rId168" Type="http://schemas.openxmlformats.org/officeDocument/2006/relationships/control" Target="../activeX/activeX907.xml"/><Relationship Id="rId8" Type="http://schemas.openxmlformats.org/officeDocument/2006/relationships/control" Target="../activeX/activeX747.xml"/><Relationship Id="rId51" Type="http://schemas.openxmlformats.org/officeDocument/2006/relationships/control" Target="../activeX/activeX790.xml"/><Relationship Id="rId72" Type="http://schemas.openxmlformats.org/officeDocument/2006/relationships/control" Target="../activeX/activeX811.xml"/><Relationship Id="rId93" Type="http://schemas.openxmlformats.org/officeDocument/2006/relationships/control" Target="../activeX/activeX832.xml"/><Relationship Id="rId98" Type="http://schemas.openxmlformats.org/officeDocument/2006/relationships/control" Target="../activeX/activeX837.xml"/><Relationship Id="rId121" Type="http://schemas.openxmlformats.org/officeDocument/2006/relationships/control" Target="../activeX/activeX860.xml"/><Relationship Id="rId142" Type="http://schemas.openxmlformats.org/officeDocument/2006/relationships/control" Target="../activeX/activeX881.xml"/><Relationship Id="rId163" Type="http://schemas.openxmlformats.org/officeDocument/2006/relationships/control" Target="../activeX/activeX902.xml"/><Relationship Id="rId184" Type="http://schemas.openxmlformats.org/officeDocument/2006/relationships/control" Target="../activeX/activeX923.xml"/><Relationship Id="rId189" Type="http://schemas.openxmlformats.org/officeDocument/2006/relationships/image" Target="../media/image176.wmf"/><Relationship Id="rId219" Type="http://schemas.openxmlformats.org/officeDocument/2006/relationships/image" Target="../media/image204.wmf"/><Relationship Id="rId3" Type="http://schemas.openxmlformats.org/officeDocument/2006/relationships/control" Target="../activeX/activeX742.xml"/><Relationship Id="rId214" Type="http://schemas.openxmlformats.org/officeDocument/2006/relationships/image" Target="../media/image199.wmf"/><Relationship Id="rId25" Type="http://schemas.openxmlformats.org/officeDocument/2006/relationships/control" Target="../activeX/activeX764.xml"/><Relationship Id="rId46" Type="http://schemas.openxmlformats.org/officeDocument/2006/relationships/control" Target="../activeX/activeX785.xml"/><Relationship Id="rId67" Type="http://schemas.openxmlformats.org/officeDocument/2006/relationships/control" Target="../activeX/activeX806.xml"/><Relationship Id="rId116" Type="http://schemas.openxmlformats.org/officeDocument/2006/relationships/control" Target="../activeX/activeX855.xml"/><Relationship Id="rId137" Type="http://schemas.openxmlformats.org/officeDocument/2006/relationships/control" Target="../activeX/activeX876.xml"/><Relationship Id="rId158" Type="http://schemas.openxmlformats.org/officeDocument/2006/relationships/control" Target="../activeX/activeX897.xml"/><Relationship Id="rId20" Type="http://schemas.openxmlformats.org/officeDocument/2006/relationships/control" Target="../activeX/activeX759.xml"/><Relationship Id="rId41" Type="http://schemas.openxmlformats.org/officeDocument/2006/relationships/control" Target="../activeX/activeX780.xml"/><Relationship Id="rId62" Type="http://schemas.openxmlformats.org/officeDocument/2006/relationships/control" Target="../activeX/activeX801.xml"/><Relationship Id="rId83" Type="http://schemas.openxmlformats.org/officeDocument/2006/relationships/control" Target="../activeX/activeX822.xml"/><Relationship Id="rId88" Type="http://schemas.openxmlformats.org/officeDocument/2006/relationships/control" Target="../activeX/activeX827.xml"/><Relationship Id="rId111" Type="http://schemas.openxmlformats.org/officeDocument/2006/relationships/control" Target="../activeX/activeX850.xml"/><Relationship Id="rId132" Type="http://schemas.openxmlformats.org/officeDocument/2006/relationships/control" Target="../activeX/activeX871.xml"/><Relationship Id="rId153" Type="http://schemas.openxmlformats.org/officeDocument/2006/relationships/control" Target="../activeX/activeX892.xml"/><Relationship Id="rId174" Type="http://schemas.openxmlformats.org/officeDocument/2006/relationships/control" Target="../activeX/activeX913.xml"/><Relationship Id="rId179" Type="http://schemas.openxmlformats.org/officeDocument/2006/relationships/control" Target="../activeX/activeX918.xml"/><Relationship Id="rId195" Type="http://schemas.openxmlformats.org/officeDocument/2006/relationships/image" Target="../media/image180.wmf"/><Relationship Id="rId209" Type="http://schemas.openxmlformats.org/officeDocument/2006/relationships/image" Target="../media/image194.wmf"/><Relationship Id="rId190" Type="http://schemas.openxmlformats.org/officeDocument/2006/relationships/image" Target="../media/image22.wmf"/><Relationship Id="rId204" Type="http://schemas.openxmlformats.org/officeDocument/2006/relationships/image" Target="../media/image189.wmf"/><Relationship Id="rId220" Type="http://schemas.openxmlformats.org/officeDocument/2006/relationships/image" Target="../media/image205.wmf"/><Relationship Id="rId225" Type="http://schemas.openxmlformats.org/officeDocument/2006/relationships/image" Target="../media/image209.wmf"/><Relationship Id="rId15" Type="http://schemas.openxmlformats.org/officeDocument/2006/relationships/control" Target="../activeX/activeX754.xml"/><Relationship Id="rId36" Type="http://schemas.openxmlformats.org/officeDocument/2006/relationships/control" Target="../activeX/activeX775.xml"/><Relationship Id="rId57" Type="http://schemas.openxmlformats.org/officeDocument/2006/relationships/control" Target="../activeX/activeX796.xml"/><Relationship Id="rId106" Type="http://schemas.openxmlformats.org/officeDocument/2006/relationships/control" Target="../activeX/activeX845.xml"/><Relationship Id="rId127" Type="http://schemas.openxmlformats.org/officeDocument/2006/relationships/control" Target="../activeX/activeX866.xml"/><Relationship Id="rId10" Type="http://schemas.openxmlformats.org/officeDocument/2006/relationships/control" Target="../activeX/activeX749.xml"/><Relationship Id="rId31" Type="http://schemas.openxmlformats.org/officeDocument/2006/relationships/control" Target="../activeX/activeX770.xml"/><Relationship Id="rId52" Type="http://schemas.openxmlformats.org/officeDocument/2006/relationships/control" Target="../activeX/activeX791.xml"/><Relationship Id="rId73" Type="http://schemas.openxmlformats.org/officeDocument/2006/relationships/control" Target="../activeX/activeX812.xml"/><Relationship Id="rId78" Type="http://schemas.openxmlformats.org/officeDocument/2006/relationships/control" Target="../activeX/activeX817.xml"/><Relationship Id="rId94" Type="http://schemas.openxmlformats.org/officeDocument/2006/relationships/control" Target="../activeX/activeX833.xml"/><Relationship Id="rId99" Type="http://schemas.openxmlformats.org/officeDocument/2006/relationships/control" Target="../activeX/activeX838.xml"/><Relationship Id="rId101" Type="http://schemas.openxmlformats.org/officeDocument/2006/relationships/control" Target="../activeX/activeX840.xml"/><Relationship Id="rId122" Type="http://schemas.openxmlformats.org/officeDocument/2006/relationships/control" Target="../activeX/activeX861.xml"/><Relationship Id="rId143" Type="http://schemas.openxmlformats.org/officeDocument/2006/relationships/control" Target="../activeX/activeX882.xml"/><Relationship Id="rId148" Type="http://schemas.openxmlformats.org/officeDocument/2006/relationships/control" Target="../activeX/activeX887.xml"/><Relationship Id="rId164" Type="http://schemas.openxmlformats.org/officeDocument/2006/relationships/control" Target="../activeX/activeX903.xml"/><Relationship Id="rId169" Type="http://schemas.openxmlformats.org/officeDocument/2006/relationships/control" Target="../activeX/activeX908.xml"/><Relationship Id="rId185" Type="http://schemas.openxmlformats.org/officeDocument/2006/relationships/control" Target="../activeX/activeX924.xml"/><Relationship Id="rId4" Type="http://schemas.openxmlformats.org/officeDocument/2006/relationships/control" Target="../activeX/activeX743.xml"/><Relationship Id="rId9" Type="http://schemas.openxmlformats.org/officeDocument/2006/relationships/control" Target="../activeX/activeX748.xml"/><Relationship Id="rId180" Type="http://schemas.openxmlformats.org/officeDocument/2006/relationships/control" Target="../activeX/activeX919.xml"/><Relationship Id="rId210" Type="http://schemas.openxmlformats.org/officeDocument/2006/relationships/image" Target="../media/image195.wmf"/><Relationship Id="rId215" Type="http://schemas.openxmlformats.org/officeDocument/2006/relationships/image" Target="../media/image200.wmf"/><Relationship Id="rId26" Type="http://schemas.openxmlformats.org/officeDocument/2006/relationships/control" Target="../activeX/activeX765.xml"/><Relationship Id="rId47" Type="http://schemas.openxmlformats.org/officeDocument/2006/relationships/control" Target="../activeX/activeX786.xml"/><Relationship Id="rId68" Type="http://schemas.openxmlformats.org/officeDocument/2006/relationships/control" Target="../activeX/activeX807.xml"/><Relationship Id="rId89" Type="http://schemas.openxmlformats.org/officeDocument/2006/relationships/control" Target="../activeX/activeX828.xml"/><Relationship Id="rId112" Type="http://schemas.openxmlformats.org/officeDocument/2006/relationships/control" Target="../activeX/activeX851.xml"/><Relationship Id="rId133" Type="http://schemas.openxmlformats.org/officeDocument/2006/relationships/control" Target="../activeX/activeX872.xml"/><Relationship Id="rId154" Type="http://schemas.openxmlformats.org/officeDocument/2006/relationships/control" Target="../activeX/activeX893.xml"/><Relationship Id="rId175" Type="http://schemas.openxmlformats.org/officeDocument/2006/relationships/control" Target="../activeX/activeX914.xml"/><Relationship Id="rId196" Type="http://schemas.openxmlformats.org/officeDocument/2006/relationships/image" Target="../media/image181.wmf"/><Relationship Id="rId200" Type="http://schemas.openxmlformats.org/officeDocument/2006/relationships/image" Target="../media/image185.wmf"/><Relationship Id="rId16" Type="http://schemas.openxmlformats.org/officeDocument/2006/relationships/control" Target="../activeX/activeX755.xml"/><Relationship Id="rId221" Type="http://schemas.openxmlformats.org/officeDocument/2006/relationships/image" Target="../media/image206.wmf"/><Relationship Id="rId37" Type="http://schemas.openxmlformats.org/officeDocument/2006/relationships/control" Target="../activeX/activeX776.xml"/><Relationship Id="rId58" Type="http://schemas.openxmlformats.org/officeDocument/2006/relationships/control" Target="../activeX/activeX797.xml"/><Relationship Id="rId79" Type="http://schemas.openxmlformats.org/officeDocument/2006/relationships/control" Target="../activeX/activeX818.xml"/><Relationship Id="rId102" Type="http://schemas.openxmlformats.org/officeDocument/2006/relationships/control" Target="../activeX/activeX841.xml"/><Relationship Id="rId123" Type="http://schemas.openxmlformats.org/officeDocument/2006/relationships/control" Target="../activeX/activeX862.xml"/><Relationship Id="rId144" Type="http://schemas.openxmlformats.org/officeDocument/2006/relationships/control" Target="../activeX/activeX883.xml"/><Relationship Id="rId90" Type="http://schemas.openxmlformats.org/officeDocument/2006/relationships/control" Target="../activeX/activeX829.xml"/><Relationship Id="rId165" Type="http://schemas.openxmlformats.org/officeDocument/2006/relationships/control" Target="../activeX/activeX904.xml"/><Relationship Id="rId186" Type="http://schemas.openxmlformats.org/officeDocument/2006/relationships/control" Target="../activeX/activeX925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control" Target="../activeX/activeX1041.xml"/><Relationship Id="rId21" Type="http://schemas.openxmlformats.org/officeDocument/2006/relationships/control" Target="../activeX/activeX945.xml"/><Relationship Id="rId42" Type="http://schemas.openxmlformats.org/officeDocument/2006/relationships/control" Target="../activeX/activeX966.xml"/><Relationship Id="rId63" Type="http://schemas.openxmlformats.org/officeDocument/2006/relationships/control" Target="../activeX/activeX987.xml"/><Relationship Id="rId84" Type="http://schemas.openxmlformats.org/officeDocument/2006/relationships/control" Target="../activeX/activeX1008.xml"/><Relationship Id="rId138" Type="http://schemas.openxmlformats.org/officeDocument/2006/relationships/control" Target="../activeX/activeX1062.xml"/><Relationship Id="rId159" Type="http://schemas.openxmlformats.org/officeDocument/2006/relationships/control" Target="../activeX/activeX1083.xml"/><Relationship Id="rId170" Type="http://schemas.openxmlformats.org/officeDocument/2006/relationships/control" Target="../activeX/activeX1094.xml"/><Relationship Id="rId191" Type="http://schemas.openxmlformats.org/officeDocument/2006/relationships/image" Target="../media/image218.wmf"/><Relationship Id="rId205" Type="http://schemas.openxmlformats.org/officeDocument/2006/relationships/image" Target="../media/image232.wmf"/><Relationship Id="rId107" Type="http://schemas.openxmlformats.org/officeDocument/2006/relationships/control" Target="../activeX/activeX1031.xml"/><Relationship Id="rId11" Type="http://schemas.openxmlformats.org/officeDocument/2006/relationships/control" Target="../activeX/activeX935.xml"/><Relationship Id="rId32" Type="http://schemas.openxmlformats.org/officeDocument/2006/relationships/control" Target="../activeX/activeX956.xml"/><Relationship Id="rId53" Type="http://schemas.openxmlformats.org/officeDocument/2006/relationships/control" Target="../activeX/activeX977.xml"/><Relationship Id="rId74" Type="http://schemas.openxmlformats.org/officeDocument/2006/relationships/control" Target="../activeX/activeX998.xml"/><Relationship Id="rId128" Type="http://schemas.openxmlformats.org/officeDocument/2006/relationships/control" Target="../activeX/activeX1052.xml"/><Relationship Id="rId149" Type="http://schemas.openxmlformats.org/officeDocument/2006/relationships/control" Target="../activeX/activeX1073.xml"/><Relationship Id="rId5" Type="http://schemas.openxmlformats.org/officeDocument/2006/relationships/control" Target="../activeX/activeX929.xml"/><Relationship Id="rId95" Type="http://schemas.openxmlformats.org/officeDocument/2006/relationships/control" Target="../activeX/activeX1019.xml"/><Relationship Id="rId160" Type="http://schemas.openxmlformats.org/officeDocument/2006/relationships/control" Target="../activeX/activeX1084.xml"/><Relationship Id="rId181" Type="http://schemas.openxmlformats.org/officeDocument/2006/relationships/control" Target="../activeX/activeX1105.xml"/><Relationship Id="rId216" Type="http://schemas.openxmlformats.org/officeDocument/2006/relationships/image" Target="../media/image243.wmf"/><Relationship Id="rId211" Type="http://schemas.openxmlformats.org/officeDocument/2006/relationships/image" Target="../media/image238.wmf"/><Relationship Id="rId22" Type="http://schemas.openxmlformats.org/officeDocument/2006/relationships/control" Target="../activeX/activeX946.xml"/><Relationship Id="rId27" Type="http://schemas.openxmlformats.org/officeDocument/2006/relationships/control" Target="../activeX/activeX951.xml"/><Relationship Id="rId43" Type="http://schemas.openxmlformats.org/officeDocument/2006/relationships/control" Target="../activeX/activeX967.xml"/><Relationship Id="rId48" Type="http://schemas.openxmlformats.org/officeDocument/2006/relationships/control" Target="../activeX/activeX972.xml"/><Relationship Id="rId64" Type="http://schemas.openxmlformats.org/officeDocument/2006/relationships/control" Target="../activeX/activeX988.xml"/><Relationship Id="rId69" Type="http://schemas.openxmlformats.org/officeDocument/2006/relationships/control" Target="../activeX/activeX993.xml"/><Relationship Id="rId113" Type="http://schemas.openxmlformats.org/officeDocument/2006/relationships/control" Target="../activeX/activeX1037.xml"/><Relationship Id="rId118" Type="http://schemas.openxmlformats.org/officeDocument/2006/relationships/control" Target="../activeX/activeX1042.xml"/><Relationship Id="rId134" Type="http://schemas.openxmlformats.org/officeDocument/2006/relationships/control" Target="../activeX/activeX1058.xml"/><Relationship Id="rId139" Type="http://schemas.openxmlformats.org/officeDocument/2006/relationships/control" Target="../activeX/activeX1063.xml"/><Relationship Id="rId80" Type="http://schemas.openxmlformats.org/officeDocument/2006/relationships/control" Target="../activeX/activeX1004.xml"/><Relationship Id="rId85" Type="http://schemas.openxmlformats.org/officeDocument/2006/relationships/control" Target="../activeX/activeX1009.xml"/><Relationship Id="rId150" Type="http://schemas.openxmlformats.org/officeDocument/2006/relationships/control" Target="../activeX/activeX1074.xml"/><Relationship Id="rId155" Type="http://schemas.openxmlformats.org/officeDocument/2006/relationships/control" Target="../activeX/activeX1079.xml"/><Relationship Id="rId171" Type="http://schemas.openxmlformats.org/officeDocument/2006/relationships/control" Target="../activeX/activeX1095.xml"/><Relationship Id="rId176" Type="http://schemas.openxmlformats.org/officeDocument/2006/relationships/control" Target="../activeX/activeX1100.xml"/><Relationship Id="rId192" Type="http://schemas.openxmlformats.org/officeDocument/2006/relationships/image" Target="../media/image219.wmf"/><Relationship Id="rId197" Type="http://schemas.openxmlformats.org/officeDocument/2006/relationships/image" Target="../media/image224.wmf"/><Relationship Id="rId206" Type="http://schemas.openxmlformats.org/officeDocument/2006/relationships/image" Target="../media/image233.wmf"/><Relationship Id="rId201" Type="http://schemas.openxmlformats.org/officeDocument/2006/relationships/image" Target="../media/image228.wmf"/><Relationship Id="rId222" Type="http://schemas.openxmlformats.org/officeDocument/2006/relationships/image" Target="../media/image248.wmf"/><Relationship Id="rId12" Type="http://schemas.openxmlformats.org/officeDocument/2006/relationships/control" Target="../activeX/activeX936.xml"/><Relationship Id="rId17" Type="http://schemas.openxmlformats.org/officeDocument/2006/relationships/control" Target="../activeX/activeX941.xml"/><Relationship Id="rId33" Type="http://schemas.openxmlformats.org/officeDocument/2006/relationships/control" Target="../activeX/activeX957.xml"/><Relationship Id="rId38" Type="http://schemas.openxmlformats.org/officeDocument/2006/relationships/control" Target="../activeX/activeX962.xml"/><Relationship Id="rId59" Type="http://schemas.openxmlformats.org/officeDocument/2006/relationships/control" Target="../activeX/activeX983.xml"/><Relationship Id="rId103" Type="http://schemas.openxmlformats.org/officeDocument/2006/relationships/control" Target="../activeX/activeX1027.xml"/><Relationship Id="rId108" Type="http://schemas.openxmlformats.org/officeDocument/2006/relationships/control" Target="../activeX/activeX1032.xml"/><Relationship Id="rId124" Type="http://schemas.openxmlformats.org/officeDocument/2006/relationships/control" Target="../activeX/activeX1048.xml"/><Relationship Id="rId129" Type="http://schemas.openxmlformats.org/officeDocument/2006/relationships/control" Target="../activeX/activeX1053.xml"/><Relationship Id="rId54" Type="http://schemas.openxmlformats.org/officeDocument/2006/relationships/control" Target="../activeX/activeX978.xml"/><Relationship Id="rId70" Type="http://schemas.openxmlformats.org/officeDocument/2006/relationships/control" Target="../activeX/activeX994.xml"/><Relationship Id="rId75" Type="http://schemas.openxmlformats.org/officeDocument/2006/relationships/control" Target="../activeX/activeX999.xml"/><Relationship Id="rId91" Type="http://schemas.openxmlformats.org/officeDocument/2006/relationships/control" Target="../activeX/activeX1015.xml"/><Relationship Id="rId96" Type="http://schemas.openxmlformats.org/officeDocument/2006/relationships/control" Target="../activeX/activeX1020.xml"/><Relationship Id="rId140" Type="http://schemas.openxmlformats.org/officeDocument/2006/relationships/control" Target="../activeX/activeX1064.xml"/><Relationship Id="rId145" Type="http://schemas.openxmlformats.org/officeDocument/2006/relationships/control" Target="../activeX/activeX1069.xml"/><Relationship Id="rId161" Type="http://schemas.openxmlformats.org/officeDocument/2006/relationships/control" Target="../activeX/activeX1085.xml"/><Relationship Id="rId166" Type="http://schemas.openxmlformats.org/officeDocument/2006/relationships/control" Target="../activeX/activeX1090.xml"/><Relationship Id="rId182" Type="http://schemas.openxmlformats.org/officeDocument/2006/relationships/control" Target="../activeX/activeX1106.xml"/><Relationship Id="rId187" Type="http://schemas.openxmlformats.org/officeDocument/2006/relationships/image" Target="../media/image23.wmf"/><Relationship Id="rId217" Type="http://schemas.openxmlformats.org/officeDocument/2006/relationships/image" Target="../media/image244.wmf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930.xml"/><Relationship Id="rId212" Type="http://schemas.openxmlformats.org/officeDocument/2006/relationships/image" Target="../media/image239.wmf"/><Relationship Id="rId23" Type="http://schemas.openxmlformats.org/officeDocument/2006/relationships/control" Target="../activeX/activeX947.xml"/><Relationship Id="rId28" Type="http://schemas.openxmlformats.org/officeDocument/2006/relationships/control" Target="../activeX/activeX952.xml"/><Relationship Id="rId49" Type="http://schemas.openxmlformats.org/officeDocument/2006/relationships/control" Target="../activeX/activeX973.xml"/><Relationship Id="rId114" Type="http://schemas.openxmlformats.org/officeDocument/2006/relationships/control" Target="../activeX/activeX1038.xml"/><Relationship Id="rId119" Type="http://schemas.openxmlformats.org/officeDocument/2006/relationships/control" Target="../activeX/activeX1043.xml"/><Relationship Id="rId44" Type="http://schemas.openxmlformats.org/officeDocument/2006/relationships/control" Target="../activeX/activeX968.xml"/><Relationship Id="rId60" Type="http://schemas.openxmlformats.org/officeDocument/2006/relationships/control" Target="../activeX/activeX984.xml"/><Relationship Id="rId65" Type="http://schemas.openxmlformats.org/officeDocument/2006/relationships/control" Target="../activeX/activeX989.xml"/><Relationship Id="rId81" Type="http://schemas.openxmlformats.org/officeDocument/2006/relationships/control" Target="../activeX/activeX1005.xml"/><Relationship Id="rId86" Type="http://schemas.openxmlformats.org/officeDocument/2006/relationships/control" Target="../activeX/activeX1010.xml"/><Relationship Id="rId130" Type="http://schemas.openxmlformats.org/officeDocument/2006/relationships/control" Target="../activeX/activeX1054.xml"/><Relationship Id="rId135" Type="http://schemas.openxmlformats.org/officeDocument/2006/relationships/control" Target="../activeX/activeX1059.xml"/><Relationship Id="rId151" Type="http://schemas.openxmlformats.org/officeDocument/2006/relationships/control" Target="../activeX/activeX1075.xml"/><Relationship Id="rId156" Type="http://schemas.openxmlformats.org/officeDocument/2006/relationships/control" Target="../activeX/activeX1080.xml"/><Relationship Id="rId177" Type="http://schemas.openxmlformats.org/officeDocument/2006/relationships/control" Target="../activeX/activeX1101.xml"/><Relationship Id="rId198" Type="http://schemas.openxmlformats.org/officeDocument/2006/relationships/image" Target="../media/image225.wmf"/><Relationship Id="rId172" Type="http://schemas.openxmlformats.org/officeDocument/2006/relationships/control" Target="../activeX/activeX1096.xml"/><Relationship Id="rId193" Type="http://schemas.openxmlformats.org/officeDocument/2006/relationships/image" Target="../media/image220.wmf"/><Relationship Id="rId202" Type="http://schemas.openxmlformats.org/officeDocument/2006/relationships/image" Target="../media/image229.wmf"/><Relationship Id="rId207" Type="http://schemas.openxmlformats.org/officeDocument/2006/relationships/image" Target="../media/image234.wmf"/><Relationship Id="rId223" Type="http://schemas.openxmlformats.org/officeDocument/2006/relationships/image" Target="../media/image249.wmf"/><Relationship Id="rId13" Type="http://schemas.openxmlformats.org/officeDocument/2006/relationships/control" Target="../activeX/activeX937.xml"/><Relationship Id="rId18" Type="http://schemas.openxmlformats.org/officeDocument/2006/relationships/control" Target="../activeX/activeX942.xml"/><Relationship Id="rId39" Type="http://schemas.openxmlformats.org/officeDocument/2006/relationships/control" Target="../activeX/activeX963.xml"/><Relationship Id="rId109" Type="http://schemas.openxmlformats.org/officeDocument/2006/relationships/control" Target="../activeX/activeX1033.xml"/><Relationship Id="rId34" Type="http://schemas.openxmlformats.org/officeDocument/2006/relationships/control" Target="../activeX/activeX958.xml"/><Relationship Id="rId50" Type="http://schemas.openxmlformats.org/officeDocument/2006/relationships/control" Target="../activeX/activeX974.xml"/><Relationship Id="rId55" Type="http://schemas.openxmlformats.org/officeDocument/2006/relationships/control" Target="../activeX/activeX979.xml"/><Relationship Id="rId76" Type="http://schemas.openxmlformats.org/officeDocument/2006/relationships/control" Target="../activeX/activeX1000.xml"/><Relationship Id="rId97" Type="http://schemas.openxmlformats.org/officeDocument/2006/relationships/control" Target="../activeX/activeX1021.xml"/><Relationship Id="rId104" Type="http://schemas.openxmlformats.org/officeDocument/2006/relationships/control" Target="../activeX/activeX1028.xml"/><Relationship Id="rId120" Type="http://schemas.openxmlformats.org/officeDocument/2006/relationships/control" Target="../activeX/activeX1044.xml"/><Relationship Id="rId125" Type="http://schemas.openxmlformats.org/officeDocument/2006/relationships/control" Target="../activeX/activeX1049.xml"/><Relationship Id="rId141" Type="http://schemas.openxmlformats.org/officeDocument/2006/relationships/control" Target="../activeX/activeX1065.xml"/><Relationship Id="rId146" Type="http://schemas.openxmlformats.org/officeDocument/2006/relationships/control" Target="../activeX/activeX1070.xml"/><Relationship Id="rId167" Type="http://schemas.openxmlformats.org/officeDocument/2006/relationships/control" Target="../activeX/activeX1091.xml"/><Relationship Id="rId188" Type="http://schemas.openxmlformats.org/officeDocument/2006/relationships/image" Target="../media/image215.wmf"/><Relationship Id="rId7" Type="http://schemas.openxmlformats.org/officeDocument/2006/relationships/control" Target="../activeX/activeX931.xml"/><Relationship Id="rId71" Type="http://schemas.openxmlformats.org/officeDocument/2006/relationships/control" Target="../activeX/activeX995.xml"/><Relationship Id="rId92" Type="http://schemas.openxmlformats.org/officeDocument/2006/relationships/control" Target="../activeX/activeX1016.xml"/><Relationship Id="rId162" Type="http://schemas.openxmlformats.org/officeDocument/2006/relationships/control" Target="../activeX/activeX1086.xml"/><Relationship Id="rId183" Type="http://schemas.openxmlformats.org/officeDocument/2006/relationships/slideLayout" Target="../slideLayouts/slideLayout2.xml"/><Relationship Id="rId213" Type="http://schemas.openxmlformats.org/officeDocument/2006/relationships/image" Target="../media/image240.wmf"/><Relationship Id="rId218" Type="http://schemas.openxmlformats.org/officeDocument/2006/relationships/image" Target="../media/image54.wmf"/><Relationship Id="rId2" Type="http://schemas.openxmlformats.org/officeDocument/2006/relationships/control" Target="../activeX/activeX926.xml"/><Relationship Id="rId29" Type="http://schemas.openxmlformats.org/officeDocument/2006/relationships/control" Target="../activeX/activeX953.xml"/><Relationship Id="rId24" Type="http://schemas.openxmlformats.org/officeDocument/2006/relationships/control" Target="../activeX/activeX948.xml"/><Relationship Id="rId40" Type="http://schemas.openxmlformats.org/officeDocument/2006/relationships/control" Target="../activeX/activeX964.xml"/><Relationship Id="rId45" Type="http://schemas.openxmlformats.org/officeDocument/2006/relationships/control" Target="../activeX/activeX969.xml"/><Relationship Id="rId66" Type="http://schemas.openxmlformats.org/officeDocument/2006/relationships/control" Target="../activeX/activeX990.xml"/><Relationship Id="rId87" Type="http://schemas.openxmlformats.org/officeDocument/2006/relationships/control" Target="../activeX/activeX1011.xml"/><Relationship Id="rId110" Type="http://schemas.openxmlformats.org/officeDocument/2006/relationships/control" Target="../activeX/activeX1034.xml"/><Relationship Id="rId115" Type="http://schemas.openxmlformats.org/officeDocument/2006/relationships/control" Target="../activeX/activeX1039.xml"/><Relationship Id="rId131" Type="http://schemas.openxmlformats.org/officeDocument/2006/relationships/control" Target="../activeX/activeX1055.xml"/><Relationship Id="rId136" Type="http://schemas.openxmlformats.org/officeDocument/2006/relationships/control" Target="../activeX/activeX1060.xml"/><Relationship Id="rId157" Type="http://schemas.openxmlformats.org/officeDocument/2006/relationships/control" Target="../activeX/activeX1081.xml"/><Relationship Id="rId178" Type="http://schemas.openxmlformats.org/officeDocument/2006/relationships/control" Target="../activeX/activeX1102.xml"/><Relationship Id="rId61" Type="http://schemas.openxmlformats.org/officeDocument/2006/relationships/control" Target="../activeX/activeX985.xml"/><Relationship Id="rId82" Type="http://schemas.openxmlformats.org/officeDocument/2006/relationships/control" Target="../activeX/activeX1006.xml"/><Relationship Id="rId152" Type="http://schemas.openxmlformats.org/officeDocument/2006/relationships/control" Target="../activeX/activeX1076.xml"/><Relationship Id="rId173" Type="http://schemas.openxmlformats.org/officeDocument/2006/relationships/control" Target="../activeX/activeX1097.xml"/><Relationship Id="rId194" Type="http://schemas.openxmlformats.org/officeDocument/2006/relationships/image" Target="../media/image221.wmf"/><Relationship Id="rId199" Type="http://schemas.openxmlformats.org/officeDocument/2006/relationships/image" Target="../media/image226.wmf"/><Relationship Id="rId203" Type="http://schemas.openxmlformats.org/officeDocument/2006/relationships/image" Target="../media/image230.wmf"/><Relationship Id="rId208" Type="http://schemas.openxmlformats.org/officeDocument/2006/relationships/image" Target="../media/image235.wmf"/><Relationship Id="rId19" Type="http://schemas.openxmlformats.org/officeDocument/2006/relationships/control" Target="../activeX/activeX943.xml"/><Relationship Id="rId224" Type="http://schemas.openxmlformats.org/officeDocument/2006/relationships/image" Target="../media/image250.wmf"/><Relationship Id="rId14" Type="http://schemas.openxmlformats.org/officeDocument/2006/relationships/control" Target="../activeX/activeX938.xml"/><Relationship Id="rId30" Type="http://schemas.openxmlformats.org/officeDocument/2006/relationships/control" Target="../activeX/activeX954.xml"/><Relationship Id="rId35" Type="http://schemas.openxmlformats.org/officeDocument/2006/relationships/control" Target="../activeX/activeX959.xml"/><Relationship Id="rId56" Type="http://schemas.openxmlformats.org/officeDocument/2006/relationships/control" Target="../activeX/activeX980.xml"/><Relationship Id="rId77" Type="http://schemas.openxmlformats.org/officeDocument/2006/relationships/control" Target="../activeX/activeX1001.xml"/><Relationship Id="rId100" Type="http://schemas.openxmlformats.org/officeDocument/2006/relationships/control" Target="../activeX/activeX1024.xml"/><Relationship Id="rId105" Type="http://schemas.openxmlformats.org/officeDocument/2006/relationships/control" Target="../activeX/activeX1029.xml"/><Relationship Id="rId126" Type="http://schemas.openxmlformats.org/officeDocument/2006/relationships/control" Target="../activeX/activeX1050.xml"/><Relationship Id="rId147" Type="http://schemas.openxmlformats.org/officeDocument/2006/relationships/control" Target="../activeX/activeX1071.xml"/><Relationship Id="rId168" Type="http://schemas.openxmlformats.org/officeDocument/2006/relationships/control" Target="../activeX/activeX1092.xml"/><Relationship Id="rId8" Type="http://schemas.openxmlformats.org/officeDocument/2006/relationships/control" Target="../activeX/activeX932.xml"/><Relationship Id="rId51" Type="http://schemas.openxmlformats.org/officeDocument/2006/relationships/control" Target="../activeX/activeX975.xml"/><Relationship Id="rId72" Type="http://schemas.openxmlformats.org/officeDocument/2006/relationships/control" Target="../activeX/activeX996.xml"/><Relationship Id="rId93" Type="http://schemas.openxmlformats.org/officeDocument/2006/relationships/control" Target="../activeX/activeX1017.xml"/><Relationship Id="rId98" Type="http://schemas.openxmlformats.org/officeDocument/2006/relationships/control" Target="../activeX/activeX1022.xml"/><Relationship Id="rId121" Type="http://schemas.openxmlformats.org/officeDocument/2006/relationships/control" Target="../activeX/activeX1045.xml"/><Relationship Id="rId142" Type="http://schemas.openxmlformats.org/officeDocument/2006/relationships/control" Target="../activeX/activeX1066.xml"/><Relationship Id="rId163" Type="http://schemas.openxmlformats.org/officeDocument/2006/relationships/control" Target="../activeX/activeX1087.xml"/><Relationship Id="rId184" Type="http://schemas.openxmlformats.org/officeDocument/2006/relationships/image" Target="../media/image251.png"/><Relationship Id="rId189" Type="http://schemas.openxmlformats.org/officeDocument/2006/relationships/image" Target="../media/image216.wmf"/><Relationship Id="rId219" Type="http://schemas.openxmlformats.org/officeDocument/2006/relationships/image" Target="../media/image245.wmf"/><Relationship Id="rId3" Type="http://schemas.openxmlformats.org/officeDocument/2006/relationships/control" Target="../activeX/activeX927.xml"/><Relationship Id="rId214" Type="http://schemas.openxmlformats.org/officeDocument/2006/relationships/image" Target="../media/image241.wmf"/><Relationship Id="rId25" Type="http://schemas.openxmlformats.org/officeDocument/2006/relationships/control" Target="../activeX/activeX949.xml"/><Relationship Id="rId46" Type="http://schemas.openxmlformats.org/officeDocument/2006/relationships/control" Target="../activeX/activeX970.xml"/><Relationship Id="rId67" Type="http://schemas.openxmlformats.org/officeDocument/2006/relationships/control" Target="../activeX/activeX991.xml"/><Relationship Id="rId116" Type="http://schemas.openxmlformats.org/officeDocument/2006/relationships/control" Target="../activeX/activeX1040.xml"/><Relationship Id="rId137" Type="http://schemas.openxmlformats.org/officeDocument/2006/relationships/control" Target="../activeX/activeX1061.xml"/><Relationship Id="rId158" Type="http://schemas.openxmlformats.org/officeDocument/2006/relationships/control" Target="../activeX/activeX1082.xml"/><Relationship Id="rId20" Type="http://schemas.openxmlformats.org/officeDocument/2006/relationships/control" Target="../activeX/activeX944.xml"/><Relationship Id="rId41" Type="http://schemas.openxmlformats.org/officeDocument/2006/relationships/control" Target="../activeX/activeX965.xml"/><Relationship Id="rId62" Type="http://schemas.openxmlformats.org/officeDocument/2006/relationships/control" Target="../activeX/activeX986.xml"/><Relationship Id="rId83" Type="http://schemas.openxmlformats.org/officeDocument/2006/relationships/control" Target="../activeX/activeX1007.xml"/><Relationship Id="rId88" Type="http://schemas.openxmlformats.org/officeDocument/2006/relationships/control" Target="../activeX/activeX1012.xml"/><Relationship Id="rId111" Type="http://schemas.openxmlformats.org/officeDocument/2006/relationships/control" Target="../activeX/activeX1035.xml"/><Relationship Id="rId132" Type="http://schemas.openxmlformats.org/officeDocument/2006/relationships/control" Target="../activeX/activeX1056.xml"/><Relationship Id="rId153" Type="http://schemas.openxmlformats.org/officeDocument/2006/relationships/control" Target="../activeX/activeX1077.xml"/><Relationship Id="rId174" Type="http://schemas.openxmlformats.org/officeDocument/2006/relationships/control" Target="../activeX/activeX1098.xml"/><Relationship Id="rId179" Type="http://schemas.openxmlformats.org/officeDocument/2006/relationships/control" Target="../activeX/activeX1103.xml"/><Relationship Id="rId195" Type="http://schemas.openxmlformats.org/officeDocument/2006/relationships/image" Target="../media/image222.wmf"/><Relationship Id="rId209" Type="http://schemas.openxmlformats.org/officeDocument/2006/relationships/image" Target="../media/image236.wmf"/><Relationship Id="rId190" Type="http://schemas.openxmlformats.org/officeDocument/2006/relationships/image" Target="../media/image217.wmf"/><Relationship Id="rId204" Type="http://schemas.openxmlformats.org/officeDocument/2006/relationships/image" Target="../media/image231.wmf"/><Relationship Id="rId220" Type="http://schemas.openxmlformats.org/officeDocument/2006/relationships/image" Target="../media/image246.wmf"/><Relationship Id="rId15" Type="http://schemas.openxmlformats.org/officeDocument/2006/relationships/control" Target="../activeX/activeX939.xml"/><Relationship Id="rId36" Type="http://schemas.openxmlformats.org/officeDocument/2006/relationships/control" Target="../activeX/activeX960.xml"/><Relationship Id="rId57" Type="http://schemas.openxmlformats.org/officeDocument/2006/relationships/control" Target="../activeX/activeX981.xml"/><Relationship Id="rId106" Type="http://schemas.openxmlformats.org/officeDocument/2006/relationships/control" Target="../activeX/activeX1030.xml"/><Relationship Id="rId127" Type="http://schemas.openxmlformats.org/officeDocument/2006/relationships/control" Target="../activeX/activeX1051.xml"/><Relationship Id="rId10" Type="http://schemas.openxmlformats.org/officeDocument/2006/relationships/control" Target="../activeX/activeX934.xml"/><Relationship Id="rId31" Type="http://schemas.openxmlformats.org/officeDocument/2006/relationships/control" Target="../activeX/activeX955.xml"/><Relationship Id="rId52" Type="http://schemas.openxmlformats.org/officeDocument/2006/relationships/control" Target="../activeX/activeX976.xml"/><Relationship Id="rId73" Type="http://schemas.openxmlformats.org/officeDocument/2006/relationships/control" Target="../activeX/activeX997.xml"/><Relationship Id="rId78" Type="http://schemas.openxmlformats.org/officeDocument/2006/relationships/control" Target="../activeX/activeX1002.xml"/><Relationship Id="rId94" Type="http://schemas.openxmlformats.org/officeDocument/2006/relationships/control" Target="../activeX/activeX1018.xml"/><Relationship Id="rId99" Type="http://schemas.openxmlformats.org/officeDocument/2006/relationships/control" Target="../activeX/activeX1023.xml"/><Relationship Id="rId101" Type="http://schemas.openxmlformats.org/officeDocument/2006/relationships/control" Target="../activeX/activeX1025.xml"/><Relationship Id="rId122" Type="http://schemas.openxmlformats.org/officeDocument/2006/relationships/control" Target="../activeX/activeX1046.xml"/><Relationship Id="rId143" Type="http://schemas.openxmlformats.org/officeDocument/2006/relationships/control" Target="../activeX/activeX1067.xml"/><Relationship Id="rId148" Type="http://schemas.openxmlformats.org/officeDocument/2006/relationships/control" Target="../activeX/activeX1072.xml"/><Relationship Id="rId164" Type="http://schemas.openxmlformats.org/officeDocument/2006/relationships/control" Target="../activeX/activeX1088.xml"/><Relationship Id="rId169" Type="http://schemas.openxmlformats.org/officeDocument/2006/relationships/control" Target="../activeX/activeX1093.xml"/><Relationship Id="rId185" Type="http://schemas.openxmlformats.org/officeDocument/2006/relationships/image" Target="../media/image214.wmf"/><Relationship Id="rId4" Type="http://schemas.openxmlformats.org/officeDocument/2006/relationships/control" Target="../activeX/activeX928.xml"/><Relationship Id="rId9" Type="http://schemas.openxmlformats.org/officeDocument/2006/relationships/control" Target="../activeX/activeX933.xml"/><Relationship Id="rId180" Type="http://schemas.openxmlformats.org/officeDocument/2006/relationships/control" Target="../activeX/activeX1104.xml"/><Relationship Id="rId210" Type="http://schemas.openxmlformats.org/officeDocument/2006/relationships/image" Target="../media/image237.wmf"/><Relationship Id="rId215" Type="http://schemas.openxmlformats.org/officeDocument/2006/relationships/image" Target="../media/image242.wmf"/><Relationship Id="rId26" Type="http://schemas.openxmlformats.org/officeDocument/2006/relationships/control" Target="../activeX/activeX950.xml"/><Relationship Id="rId47" Type="http://schemas.openxmlformats.org/officeDocument/2006/relationships/control" Target="../activeX/activeX971.xml"/><Relationship Id="rId68" Type="http://schemas.openxmlformats.org/officeDocument/2006/relationships/control" Target="../activeX/activeX992.xml"/><Relationship Id="rId89" Type="http://schemas.openxmlformats.org/officeDocument/2006/relationships/control" Target="../activeX/activeX1013.xml"/><Relationship Id="rId112" Type="http://schemas.openxmlformats.org/officeDocument/2006/relationships/control" Target="../activeX/activeX1036.xml"/><Relationship Id="rId133" Type="http://schemas.openxmlformats.org/officeDocument/2006/relationships/control" Target="../activeX/activeX1057.xml"/><Relationship Id="rId154" Type="http://schemas.openxmlformats.org/officeDocument/2006/relationships/control" Target="../activeX/activeX1078.xml"/><Relationship Id="rId175" Type="http://schemas.openxmlformats.org/officeDocument/2006/relationships/control" Target="../activeX/activeX1099.xml"/><Relationship Id="rId196" Type="http://schemas.openxmlformats.org/officeDocument/2006/relationships/image" Target="../media/image223.wmf"/><Relationship Id="rId200" Type="http://schemas.openxmlformats.org/officeDocument/2006/relationships/image" Target="../media/image227.wmf"/><Relationship Id="rId16" Type="http://schemas.openxmlformats.org/officeDocument/2006/relationships/control" Target="../activeX/activeX940.xml"/><Relationship Id="rId221" Type="http://schemas.openxmlformats.org/officeDocument/2006/relationships/image" Target="../media/image247.wmf"/><Relationship Id="rId37" Type="http://schemas.openxmlformats.org/officeDocument/2006/relationships/control" Target="../activeX/activeX961.xml"/><Relationship Id="rId58" Type="http://schemas.openxmlformats.org/officeDocument/2006/relationships/control" Target="../activeX/activeX982.xml"/><Relationship Id="rId79" Type="http://schemas.openxmlformats.org/officeDocument/2006/relationships/control" Target="../activeX/activeX1003.xml"/><Relationship Id="rId102" Type="http://schemas.openxmlformats.org/officeDocument/2006/relationships/control" Target="../activeX/activeX1026.xml"/><Relationship Id="rId123" Type="http://schemas.openxmlformats.org/officeDocument/2006/relationships/control" Target="../activeX/activeX1047.xml"/><Relationship Id="rId144" Type="http://schemas.openxmlformats.org/officeDocument/2006/relationships/control" Target="../activeX/activeX1068.xml"/><Relationship Id="rId90" Type="http://schemas.openxmlformats.org/officeDocument/2006/relationships/control" Target="../activeX/activeX1014.xml"/><Relationship Id="rId165" Type="http://schemas.openxmlformats.org/officeDocument/2006/relationships/control" Target="../activeX/activeX1089.xml"/><Relationship Id="rId186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m.cc.ncku.edu.tw/cdr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control" Target="../activeX/activeX1222.xml"/><Relationship Id="rId21" Type="http://schemas.openxmlformats.org/officeDocument/2006/relationships/control" Target="../activeX/activeX1126.xml"/><Relationship Id="rId42" Type="http://schemas.openxmlformats.org/officeDocument/2006/relationships/control" Target="../activeX/activeX1147.xml"/><Relationship Id="rId63" Type="http://schemas.openxmlformats.org/officeDocument/2006/relationships/control" Target="../activeX/activeX1168.xml"/><Relationship Id="rId84" Type="http://schemas.openxmlformats.org/officeDocument/2006/relationships/control" Target="../activeX/activeX1189.xml"/><Relationship Id="rId138" Type="http://schemas.openxmlformats.org/officeDocument/2006/relationships/control" Target="../activeX/activeX1243.xml"/><Relationship Id="rId159" Type="http://schemas.openxmlformats.org/officeDocument/2006/relationships/control" Target="../activeX/activeX1264.xml"/><Relationship Id="rId170" Type="http://schemas.openxmlformats.org/officeDocument/2006/relationships/control" Target="../activeX/activeX1275.xml"/><Relationship Id="rId191" Type="http://schemas.openxmlformats.org/officeDocument/2006/relationships/image" Target="../media/image23.wmf"/><Relationship Id="rId205" Type="http://schemas.openxmlformats.org/officeDocument/2006/relationships/image" Target="../media/image266.wmf"/><Relationship Id="rId226" Type="http://schemas.openxmlformats.org/officeDocument/2006/relationships/image" Target="../media/image286.wmf"/><Relationship Id="rId107" Type="http://schemas.openxmlformats.org/officeDocument/2006/relationships/control" Target="../activeX/activeX1212.xml"/><Relationship Id="rId11" Type="http://schemas.openxmlformats.org/officeDocument/2006/relationships/control" Target="../activeX/activeX1116.xml"/><Relationship Id="rId32" Type="http://schemas.openxmlformats.org/officeDocument/2006/relationships/control" Target="../activeX/activeX1137.xml"/><Relationship Id="rId53" Type="http://schemas.openxmlformats.org/officeDocument/2006/relationships/control" Target="../activeX/activeX1158.xml"/><Relationship Id="rId74" Type="http://schemas.openxmlformats.org/officeDocument/2006/relationships/control" Target="../activeX/activeX1179.xml"/><Relationship Id="rId128" Type="http://schemas.openxmlformats.org/officeDocument/2006/relationships/control" Target="../activeX/activeX1233.xml"/><Relationship Id="rId149" Type="http://schemas.openxmlformats.org/officeDocument/2006/relationships/control" Target="../activeX/activeX1254.xml"/><Relationship Id="rId5" Type="http://schemas.openxmlformats.org/officeDocument/2006/relationships/control" Target="../activeX/activeX1110.xml"/><Relationship Id="rId95" Type="http://schemas.openxmlformats.org/officeDocument/2006/relationships/control" Target="../activeX/activeX1200.xml"/><Relationship Id="rId160" Type="http://schemas.openxmlformats.org/officeDocument/2006/relationships/control" Target="../activeX/activeX1265.xml"/><Relationship Id="rId181" Type="http://schemas.openxmlformats.org/officeDocument/2006/relationships/control" Target="../activeX/activeX1286.xml"/><Relationship Id="rId216" Type="http://schemas.openxmlformats.org/officeDocument/2006/relationships/image" Target="../media/image277.wmf"/><Relationship Id="rId211" Type="http://schemas.openxmlformats.org/officeDocument/2006/relationships/image" Target="../media/image272.wmf"/><Relationship Id="rId22" Type="http://schemas.openxmlformats.org/officeDocument/2006/relationships/control" Target="../activeX/activeX1127.xml"/><Relationship Id="rId27" Type="http://schemas.openxmlformats.org/officeDocument/2006/relationships/control" Target="../activeX/activeX1132.xml"/><Relationship Id="rId43" Type="http://schemas.openxmlformats.org/officeDocument/2006/relationships/control" Target="../activeX/activeX1148.xml"/><Relationship Id="rId48" Type="http://schemas.openxmlformats.org/officeDocument/2006/relationships/control" Target="../activeX/activeX1153.xml"/><Relationship Id="rId64" Type="http://schemas.openxmlformats.org/officeDocument/2006/relationships/control" Target="../activeX/activeX1169.xml"/><Relationship Id="rId69" Type="http://schemas.openxmlformats.org/officeDocument/2006/relationships/control" Target="../activeX/activeX1174.xml"/><Relationship Id="rId113" Type="http://schemas.openxmlformats.org/officeDocument/2006/relationships/control" Target="../activeX/activeX1218.xml"/><Relationship Id="rId118" Type="http://schemas.openxmlformats.org/officeDocument/2006/relationships/control" Target="../activeX/activeX1223.xml"/><Relationship Id="rId134" Type="http://schemas.openxmlformats.org/officeDocument/2006/relationships/control" Target="../activeX/activeX1239.xml"/><Relationship Id="rId139" Type="http://schemas.openxmlformats.org/officeDocument/2006/relationships/control" Target="../activeX/activeX1244.xml"/><Relationship Id="rId80" Type="http://schemas.openxmlformats.org/officeDocument/2006/relationships/control" Target="../activeX/activeX1185.xml"/><Relationship Id="rId85" Type="http://schemas.openxmlformats.org/officeDocument/2006/relationships/control" Target="../activeX/activeX1190.xml"/><Relationship Id="rId150" Type="http://schemas.openxmlformats.org/officeDocument/2006/relationships/control" Target="../activeX/activeX1255.xml"/><Relationship Id="rId155" Type="http://schemas.openxmlformats.org/officeDocument/2006/relationships/control" Target="../activeX/activeX1260.xml"/><Relationship Id="rId171" Type="http://schemas.openxmlformats.org/officeDocument/2006/relationships/control" Target="../activeX/activeX1276.xml"/><Relationship Id="rId176" Type="http://schemas.openxmlformats.org/officeDocument/2006/relationships/control" Target="../activeX/activeX1281.xml"/><Relationship Id="rId192" Type="http://schemas.openxmlformats.org/officeDocument/2006/relationships/image" Target="../media/image253.wmf"/><Relationship Id="rId197" Type="http://schemas.openxmlformats.org/officeDocument/2006/relationships/image" Target="../media/image258.wmf"/><Relationship Id="rId206" Type="http://schemas.openxmlformats.org/officeDocument/2006/relationships/image" Target="../media/image267.wmf"/><Relationship Id="rId227" Type="http://schemas.openxmlformats.org/officeDocument/2006/relationships/image" Target="../media/image287.wmf"/><Relationship Id="rId201" Type="http://schemas.openxmlformats.org/officeDocument/2006/relationships/image" Target="../media/image262.wmf"/><Relationship Id="rId222" Type="http://schemas.openxmlformats.org/officeDocument/2006/relationships/image" Target="../media/image54.wmf"/><Relationship Id="rId12" Type="http://schemas.openxmlformats.org/officeDocument/2006/relationships/control" Target="../activeX/activeX1117.xml"/><Relationship Id="rId17" Type="http://schemas.openxmlformats.org/officeDocument/2006/relationships/control" Target="../activeX/activeX1122.xml"/><Relationship Id="rId33" Type="http://schemas.openxmlformats.org/officeDocument/2006/relationships/control" Target="../activeX/activeX1138.xml"/><Relationship Id="rId38" Type="http://schemas.openxmlformats.org/officeDocument/2006/relationships/control" Target="../activeX/activeX1143.xml"/><Relationship Id="rId59" Type="http://schemas.openxmlformats.org/officeDocument/2006/relationships/control" Target="../activeX/activeX1164.xml"/><Relationship Id="rId103" Type="http://schemas.openxmlformats.org/officeDocument/2006/relationships/control" Target="../activeX/activeX1208.xml"/><Relationship Id="rId108" Type="http://schemas.openxmlformats.org/officeDocument/2006/relationships/control" Target="../activeX/activeX1213.xml"/><Relationship Id="rId124" Type="http://schemas.openxmlformats.org/officeDocument/2006/relationships/control" Target="../activeX/activeX1229.xml"/><Relationship Id="rId129" Type="http://schemas.openxmlformats.org/officeDocument/2006/relationships/control" Target="../activeX/activeX1234.xml"/><Relationship Id="rId54" Type="http://schemas.openxmlformats.org/officeDocument/2006/relationships/control" Target="../activeX/activeX1159.xml"/><Relationship Id="rId70" Type="http://schemas.openxmlformats.org/officeDocument/2006/relationships/control" Target="../activeX/activeX1175.xml"/><Relationship Id="rId75" Type="http://schemas.openxmlformats.org/officeDocument/2006/relationships/control" Target="../activeX/activeX1180.xml"/><Relationship Id="rId91" Type="http://schemas.openxmlformats.org/officeDocument/2006/relationships/control" Target="../activeX/activeX1196.xml"/><Relationship Id="rId96" Type="http://schemas.openxmlformats.org/officeDocument/2006/relationships/control" Target="../activeX/activeX1201.xml"/><Relationship Id="rId140" Type="http://schemas.openxmlformats.org/officeDocument/2006/relationships/control" Target="../activeX/activeX1245.xml"/><Relationship Id="rId145" Type="http://schemas.openxmlformats.org/officeDocument/2006/relationships/control" Target="../activeX/activeX1250.xml"/><Relationship Id="rId161" Type="http://schemas.openxmlformats.org/officeDocument/2006/relationships/control" Target="../activeX/activeX1266.xml"/><Relationship Id="rId166" Type="http://schemas.openxmlformats.org/officeDocument/2006/relationships/control" Target="../activeX/activeX1271.xml"/><Relationship Id="rId182" Type="http://schemas.openxmlformats.org/officeDocument/2006/relationships/control" Target="../activeX/activeX1287.xml"/><Relationship Id="rId187" Type="http://schemas.openxmlformats.org/officeDocument/2006/relationships/slideLayout" Target="../slideLayouts/slideLayout2.xml"/><Relationship Id="rId217" Type="http://schemas.openxmlformats.org/officeDocument/2006/relationships/image" Target="../media/image278.wmf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1111.xml"/><Relationship Id="rId212" Type="http://schemas.openxmlformats.org/officeDocument/2006/relationships/image" Target="../media/image273.wmf"/><Relationship Id="rId23" Type="http://schemas.openxmlformats.org/officeDocument/2006/relationships/control" Target="../activeX/activeX1128.xml"/><Relationship Id="rId28" Type="http://schemas.openxmlformats.org/officeDocument/2006/relationships/control" Target="../activeX/activeX1133.xml"/><Relationship Id="rId49" Type="http://schemas.openxmlformats.org/officeDocument/2006/relationships/control" Target="../activeX/activeX1154.xml"/><Relationship Id="rId114" Type="http://schemas.openxmlformats.org/officeDocument/2006/relationships/control" Target="../activeX/activeX1219.xml"/><Relationship Id="rId119" Type="http://schemas.openxmlformats.org/officeDocument/2006/relationships/control" Target="../activeX/activeX1224.xml"/><Relationship Id="rId44" Type="http://schemas.openxmlformats.org/officeDocument/2006/relationships/control" Target="../activeX/activeX1149.xml"/><Relationship Id="rId60" Type="http://schemas.openxmlformats.org/officeDocument/2006/relationships/control" Target="../activeX/activeX1165.xml"/><Relationship Id="rId65" Type="http://schemas.openxmlformats.org/officeDocument/2006/relationships/control" Target="../activeX/activeX1170.xml"/><Relationship Id="rId81" Type="http://schemas.openxmlformats.org/officeDocument/2006/relationships/control" Target="../activeX/activeX1186.xml"/><Relationship Id="rId86" Type="http://schemas.openxmlformats.org/officeDocument/2006/relationships/control" Target="../activeX/activeX1191.xml"/><Relationship Id="rId130" Type="http://schemas.openxmlformats.org/officeDocument/2006/relationships/control" Target="../activeX/activeX1235.xml"/><Relationship Id="rId135" Type="http://schemas.openxmlformats.org/officeDocument/2006/relationships/control" Target="../activeX/activeX1240.xml"/><Relationship Id="rId151" Type="http://schemas.openxmlformats.org/officeDocument/2006/relationships/control" Target="../activeX/activeX1256.xml"/><Relationship Id="rId156" Type="http://schemas.openxmlformats.org/officeDocument/2006/relationships/control" Target="../activeX/activeX1261.xml"/><Relationship Id="rId177" Type="http://schemas.openxmlformats.org/officeDocument/2006/relationships/control" Target="../activeX/activeX1282.xml"/><Relationship Id="rId198" Type="http://schemas.openxmlformats.org/officeDocument/2006/relationships/image" Target="../media/image259.wmf"/><Relationship Id="rId172" Type="http://schemas.openxmlformats.org/officeDocument/2006/relationships/control" Target="../activeX/activeX1277.xml"/><Relationship Id="rId193" Type="http://schemas.openxmlformats.org/officeDocument/2006/relationships/image" Target="../media/image254.wmf"/><Relationship Id="rId202" Type="http://schemas.openxmlformats.org/officeDocument/2006/relationships/image" Target="../media/image263.wmf"/><Relationship Id="rId207" Type="http://schemas.openxmlformats.org/officeDocument/2006/relationships/image" Target="../media/image268.wmf"/><Relationship Id="rId223" Type="http://schemas.openxmlformats.org/officeDocument/2006/relationships/image" Target="../media/image283.wmf"/><Relationship Id="rId228" Type="http://schemas.openxmlformats.org/officeDocument/2006/relationships/image" Target="../media/image288.wmf"/><Relationship Id="rId13" Type="http://schemas.openxmlformats.org/officeDocument/2006/relationships/control" Target="../activeX/activeX1118.xml"/><Relationship Id="rId18" Type="http://schemas.openxmlformats.org/officeDocument/2006/relationships/control" Target="../activeX/activeX1123.xml"/><Relationship Id="rId39" Type="http://schemas.openxmlformats.org/officeDocument/2006/relationships/control" Target="../activeX/activeX1144.xml"/><Relationship Id="rId109" Type="http://schemas.openxmlformats.org/officeDocument/2006/relationships/control" Target="../activeX/activeX1214.xml"/><Relationship Id="rId34" Type="http://schemas.openxmlformats.org/officeDocument/2006/relationships/control" Target="../activeX/activeX1139.xml"/><Relationship Id="rId50" Type="http://schemas.openxmlformats.org/officeDocument/2006/relationships/control" Target="../activeX/activeX1155.xml"/><Relationship Id="rId55" Type="http://schemas.openxmlformats.org/officeDocument/2006/relationships/control" Target="../activeX/activeX1160.xml"/><Relationship Id="rId76" Type="http://schemas.openxmlformats.org/officeDocument/2006/relationships/control" Target="../activeX/activeX1181.xml"/><Relationship Id="rId97" Type="http://schemas.openxmlformats.org/officeDocument/2006/relationships/control" Target="../activeX/activeX1202.xml"/><Relationship Id="rId104" Type="http://schemas.openxmlformats.org/officeDocument/2006/relationships/control" Target="../activeX/activeX1209.xml"/><Relationship Id="rId120" Type="http://schemas.openxmlformats.org/officeDocument/2006/relationships/control" Target="../activeX/activeX1225.xml"/><Relationship Id="rId125" Type="http://schemas.openxmlformats.org/officeDocument/2006/relationships/control" Target="../activeX/activeX1230.xml"/><Relationship Id="rId141" Type="http://schemas.openxmlformats.org/officeDocument/2006/relationships/control" Target="../activeX/activeX1246.xml"/><Relationship Id="rId146" Type="http://schemas.openxmlformats.org/officeDocument/2006/relationships/control" Target="../activeX/activeX1251.xml"/><Relationship Id="rId167" Type="http://schemas.openxmlformats.org/officeDocument/2006/relationships/control" Target="../activeX/activeX1272.xml"/><Relationship Id="rId188" Type="http://schemas.openxmlformats.org/officeDocument/2006/relationships/image" Target="../media/image289.png"/><Relationship Id="rId7" Type="http://schemas.openxmlformats.org/officeDocument/2006/relationships/control" Target="../activeX/activeX1112.xml"/><Relationship Id="rId71" Type="http://schemas.openxmlformats.org/officeDocument/2006/relationships/control" Target="../activeX/activeX1176.xml"/><Relationship Id="rId92" Type="http://schemas.openxmlformats.org/officeDocument/2006/relationships/control" Target="../activeX/activeX1197.xml"/><Relationship Id="rId162" Type="http://schemas.openxmlformats.org/officeDocument/2006/relationships/control" Target="../activeX/activeX1267.xml"/><Relationship Id="rId183" Type="http://schemas.openxmlformats.org/officeDocument/2006/relationships/control" Target="../activeX/activeX1288.xml"/><Relationship Id="rId213" Type="http://schemas.openxmlformats.org/officeDocument/2006/relationships/image" Target="../media/image274.wmf"/><Relationship Id="rId218" Type="http://schemas.openxmlformats.org/officeDocument/2006/relationships/image" Target="../media/image279.wmf"/><Relationship Id="rId2" Type="http://schemas.openxmlformats.org/officeDocument/2006/relationships/control" Target="../activeX/activeX1107.xml"/><Relationship Id="rId29" Type="http://schemas.openxmlformats.org/officeDocument/2006/relationships/control" Target="../activeX/activeX1134.xml"/><Relationship Id="rId24" Type="http://schemas.openxmlformats.org/officeDocument/2006/relationships/control" Target="../activeX/activeX1129.xml"/><Relationship Id="rId40" Type="http://schemas.openxmlformats.org/officeDocument/2006/relationships/control" Target="../activeX/activeX1145.xml"/><Relationship Id="rId45" Type="http://schemas.openxmlformats.org/officeDocument/2006/relationships/control" Target="../activeX/activeX1150.xml"/><Relationship Id="rId66" Type="http://schemas.openxmlformats.org/officeDocument/2006/relationships/control" Target="../activeX/activeX1171.xml"/><Relationship Id="rId87" Type="http://schemas.openxmlformats.org/officeDocument/2006/relationships/control" Target="../activeX/activeX1192.xml"/><Relationship Id="rId110" Type="http://schemas.openxmlformats.org/officeDocument/2006/relationships/control" Target="../activeX/activeX1215.xml"/><Relationship Id="rId115" Type="http://schemas.openxmlformats.org/officeDocument/2006/relationships/control" Target="../activeX/activeX1220.xml"/><Relationship Id="rId131" Type="http://schemas.openxmlformats.org/officeDocument/2006/relationships/control" Target="../activeX/activeX1236.xml"/><Relationship Id="rId136" Type="http://schemas.openxmlformats.org/officeDocument/2006/relationships/control" Target="../activeX/activeX1241.xml"/><Relationship Id="rId157" Type="http://schemas.openxmlformats.org/officeDocument/2006/relationships/control" Target="../activeX/activeX1262.xml"/><Relationship Id="rId178" Type="http://schemas.openxmlformats.org/officeDocument/2006/relationships/control" Target="../activeX/activeX1283.xml"/><Relationship Id="rId61" Type="http://schemas.openxmlformats.org/officeDocument/2006/relationships/control" Target="../activeX/activeX1166.xml"/><Relationship Id="rId82" Type="http://schemas.openxmlformats.org/officeDocument/2006/relationships/control" Target="../activeX/activeX1187.xml"/><Relationship Id="rId152" Type="http://schemas.openxmlformats.org/officeDocument/2006/relationships/control" Target="../activeX/activeX1257.xml"/><Relationship Id="rId173" Type="http://schemas.openxmlformats.org/officeDocument/2006/relationships/control" Target="../activeX/activeX1278.xml"/><Relationship Id="rId194" Type="http://schemas.openxmlformats.org/officeDocument/2006/relationships/image" Target="../media/image255.wmf"/><Relationship Id="rId199" Type="http://schemas.openxmlformats.org/officeDocument/2006/relationships/image" Target="../media/image260.wmf"/><Relationship Id="rId203" Type="http://schemas.openxmlformats.org/officeDocument/2006/relationships/image" Target="../media/image264.wmf"/><Relationship Id="rId208" Type="http://schemas.openxmlformats.org/officeDocument/2006/relationships/image" Target="../media/image269.wmf"/><Relationship Id="rId19" Type="http://schemas.openxmlformats.org/officeDocument/2006/relationships/control" Target="../activeX/activeX1124.xml"/><Relationship Id="rId224" Type="http://schemas.openxmlformats.org/officeDocument/2006/relationships/image" Target="../media/image284.wmf"/><Relationship Id="rId14" Type="http://schemas.openxmlformats.org/officeDocument/2006/relationships/control" Target="../activeX/activeX1119.xml"/><Relationship Id="rId30" Type="http://schemas.openxmlformats.org/officeDocument/2006/relationships/control" Target="../activeX/activeX1135.xml"/><Relationship Id="rId35" Type="http://schemas.openxmlformats.org/officeDocument/2006/relationships/control" Target="../activeX/activeX1140.xml"/><Relationship Id="rId56" Type="http://schemas.openxmlformats.org/officeDocument/2006/relationships/control" Target="../activeX/activeX1161.xml"/><Relationship Id="rId77" Type="http://schemas.openxmlformats.org/officeDocument/2006/relationships/control" Target="../activeX/activeX1182.xml"/><Relationship Id="rId100" Type="http://schemas.openxmlformats.org/officeDocument/2006/relationships/control" Target="../activeX/activeX1205.xml"/><Relationship Id="rId105" Type="http://schemas.openxmlformats.org/officeDocument/2006/relationships/control" Target="../activeX/activeX1210.xml"/><Relationship Id="rId126" Type="http://schemas.openxmlformats.org/officeDocument/2006/relationships/control" Target="../activeX/activeX1231.xml"/><Relationship Id="rId147" Type="http://schemas.openxmlformats.org/officeDocument/2006/relationships/control" Target="../activeX/activeX1252.xml"/><Relationship Id="rId168" Type="http://schemas.openxmlformats.org/officeDocument/2006/relationships/control" Target="../activeX/activeX1273.xml"/><Relationship Id="rId8" Type="http://schemas.openxmlformats.org/officeDocument/2006/relationships/control" Target="../activeX/activeX1113.xml"/><Relationship Id="rId51" Type="http://schemas.openxmlformats.org/officeDocument/2006/relationships/control" Target="../activeX/activeX1156.xml"/><Relationship Id="rId72" Type="http://schemas.openxmlformats.org/officeDocument/2006/relationships/control" Target="../activeX/activeX1177.xml"/><Relationship Id="rId93" Type="http://schemas.openxmlformats.org/officeDocument/2006/relationships/control" Target="../activeX/activeX1198.xml"/><Relationship Id="rId98" Type="http://schemas.openxmlformats.org/officeDocument/2006/relationships/control" Target="../activeX/activeX1203.xml"/><Relationship Id="rId121" Type="http://schemas.openxmlformats.org/officeDocument/2006/relationships/control" Target="../activeX/activeX1226.xml"/><Relationship Id="rId142" Type="http://schemas.openxmlformats.org/officeDocument/2006/relationships/control" Target="../activeX/activeX1247.xml"/><Relationship Id="rId163" Type="http://schemas.openxmlformats.org/officeDocument/2006/relationships/control" Target="../activeX/activeX1268.xml"/><Relationship Id="rId184" Type="http://schemas.openxmlformats.org/officeDocument/2006/relationships/control" Target="../activeX/activeX1289.xml"/><Relationship Id="rId189" Type="http://schemas.openxmlformats.org/officeDocument/2006/relationships/image" Target="../media/image252.wmf"/><Relationship Id="rId219" Type="http://schemas.openxmlformats.org/officeDocument/2006/relationships/image" Target="../media/image280.wmf"/><Relationship Id="rId3" Type="http://schemas.openxmlformats.org/officeDocument/2006/relationships/control" Target="../activeX/activeX1108.xml"/><Relationship Id="rId214" Type="http://schemas.openxmlformats.org/officeDocument/2006/relationships/image" Target="../media/image275.wmf"/><Relationship Id="rId25" Type="http://schemas.openxmlformats.org/officeDocument/2006/relationships/control" Target="../activeX/activeX1130.xml"/><Relationship Id="rId46" Type="http://schemas.openxmlformats.org/officeDocument/2006/relationships/control" Target="../activeX/activeX1151.xml"/><Relationship Id="rId67" Type="http://schemas.openxmlformats.org/officeDocument/2006/relationships/control" Target="../activeX/activeX1172.xml"/><Relationship Id="rId116" Type="http://schemas.openxmlformats.org/officeDocument/2006/relationships/control" Target="../activeX/activeX1221.xml"/><Relationship Id="rId137" Type="http://schemas.openxmlformats.org/officeDocument/2006/relationships/control" Target="../activeX/activeX1242.xml"/><Relationship Id="rId158" Type="http://schemas.openxmlformats.org/officeDocument/2006/relationships/control" Target="../activeX/activeX1263.xml"/><Relationship Id="rId20" Type="http://schemas.openxmlformats.org/officeDocument/2006/relationships/control" Target="../activeX/activeX1125.xml"/><Relationship Id="rId41" Type="http://schemas.openxmlformats.org/officeDocument/2006/relationships/control" Target="../activeX/activeX1146.xml"/><Relationship Id="rId62" Type="http://schemas.openxmlformats.org/officeDocument/2006/relationships/control" Target="../activeX/activeX1167.xml"/><Relationship Id="rId83" Type="http://schemas.openxmlformats.org/officeDocument/2006/relationships/control" Target="../activeX/activeX1188.xml"/><Relationship Id="rId88" Type="http://schemas.openxmlformats.org/officeDocument/2006/relationships/control" Target="../activeX/activeX1193.xml"/><Relationship Id="rId111" Type="http://schemas.openxmlformats.org/officeDocument/2006/relationships/control" Target="../activeX/activeX1216.xml"/><Relationship Id="rId132" Type="http://schemas.openxmlformats.org/officeDocument/2006/relationships/control" Target="../activeX/activeX1237.xml"/><Relationship Id="rId153" Type="http://schemas.openxmlformats.org/officeDocument/2006/relationships/control" Target="../activeX/activeX1258.xml"/><Relationship Id="rId174" Type="http://schemas.openxmlformats.org/officeDocument/2006/relationships/control" Target="../activeX/activeX1279.xml"/><Relationship Id="rId179" Type="http://schemas.openxmlformats.org/officeDocument/2006/relationships/control" Target="../activeX/activeX1284.xml"/><Relationship Id="rId195" Type="http://schemas.openxmlformats.org/officeDocument/2006/relationships/image" Target="../media/image256.wmf"/><Relationship Id="rId209" Type="http://schemas.openxmlformats.org/officeDocument/2006/relationships/image" Target="../media/image270.wmf"/><Relationship Id="rId190" Type="http://schemas.openxmlformats.org/officeDocument/2006/relationships/image" Target="../media/image22.wmf"/><Relationship Id="rId204" Type="http://schemas.openxmlformats.org/officeDocument/2006/relationships/image" Target="../media/image265.wmf"/><Relationship Id="rId220" Type="http://schemas.openxmlformats.org/officeDocument/2006/relationships/image" Target="../media/image281.wmf"/><Relationship Id="rId225" Type="http://schemas.openxmlformats.org/officeDocument/2006/relationships/image" Target="../media/image285.wmf"/><Relationship Id="rId15" Type="http://schemas.openxmlformats.org/officeDocument/2006/relationships/control" Target="../activeX/activeX1120.xml"/><Relationship Id="rId36" Type="http://schemas.openxmlformats.org/officeDocument/2006/relationships/control" Target="../activeX/activeX1141.xml"/><Relationship Id="rId57" Type="http://schemas.openxmlformats.org/officeDocument/2006/relationships/control" Target="../activeX/activeX1162.xml"/><Relationship Id="rId106" Type="http://schemas.openxmlformats.org/officeDocument/2006/relationships/control" Target="../activeX/activeX1211.xml"/><Relationship Id="rId127" Type="http://schemas.openxmlformats.org/officeDocument/2006/relationships/control" Target="../activeX/activeX1232.xml"/><Relationship Id="rId10" Type="http://schemas.openxmlformats.org/officeDocument/2006/relationships/control" Target="../activeX/activeX1115.xml"/><Relationship Id="rId31" Type="http://schemas.openxmlformats.org/officeDocument/2006/relationships/control" Target="../activeX/activeX1136.xml"/><Relationship Id="rId52" Type="http://schemas.openxmlformats.org/officeDocument/2006/relationships/control" Target="../activeX/activeX1157.xml"/><Relationship Id="rId73" Type="http://schemas.openxmlformats.org/officeDocument/2006/relationships/control" Target="../activeX/activeX1178.xml"/><Relationship Id="rId78" Type="http://schemas.openxmlformats.org/officeDocument/2006/relationships/control" Target="../activeX/activeX1183.xml"/><Relationship Id="rId94" Type="http://schemas.openxmlformats.org/officeDocument/2006/relationships/control" Target="../activeX/activeX1199.xml"/><Relationship Id="rId99" Type="http://schemas.openxmlformats.org/officeDocument/2006/relationships/control" Target="../activeX/activeX1204.xml"/><Relationship Id="rId101" Type="http://schemas.openxmlformats.org/officeDocument/2006/relationships/control" Target="../activeX/activeX1206.xml"/><Relationship Id="rId122" Type="http://schemas.openxmlformats.org/officeDocument/2006/relationships/control" Target="../activeX/activeX1227.xml"/><Relationship Id="rId143" Type="http://schemas.openxmlformats.org/officeDocument/2006/relationships/control" Target="../activeX/activeX1248.xml"/><Relationship Id="rId148" Type="http://schemas.openxmlformats.org/officeDocument/2006/relationships/control" Target="../activeX/activeX1253.xml"/><Relationship Id="rId164" Type="http://schemas.openxmlformats.org/officeDocument/2006/relationships/control" Target="../activeX/activeX1269.xml"/><Relationship Id="rId169" Type="http://schemas.openxmlformats.org/officeDocument/2006/relationships/control" Target="../activeX/activeX1274.xml"/><Relationship Id="rId185" Type="http://schemas.openxmlformats.org/officeDocument/2006/relationships/control" Target="../activeX/activeX1290.xml"/><Relationship Id="rId4" Type="http://schemas.openxmlformats.org/officeDocument/2006/relationships/control" Target="../activeX/activeX1109.xml"/><Relationship Id="rId9" Type="http://schemas.openxmlformats.org/officeDocument/2006/relationships/control" Target="../activeX/activeX1114.xml"/><Relationship Id="rId180" Type="http://schemas.openxmlformats.org/officeDocument/2006/relationships/control" Target="../activeX/activeX1285.xml"/><Relationship Id="rId210" Type="http://schemas.openxmlformats.org/officeDocument/2006/relationships/image" Target="../media/image271.wmf"/><Relationship Id="rId215" Type="http://schemas.openxmlformats.org/officeDocument/2006/relationships/image" Target="../media/image276.wmf"/><Relationship Id="rId26" Type="http://schemas.openxmlformats.org/officeDocument/2006/relationships/control" Target="../activeX/activeX1131.xml"/><Relationship Id="rId47" Type="http://schemas.openxmlformats.org/officeDocument/2006/relationships/control" Target="../activeX/activeX1152.xml"/><Relationship Id="rId68" Type="http://schemas.openxmlformats.org/officeDocument/2006/relationships/control" Target="../activeX/activeX1173.xml"/><Relationship Id="rId89" Type="http://schemas.openxmlformats.org/officeDocument/2006/relationships/control" Target="../activeX/activeX1194.xml"/><Relationship Id="rId112" Type="http://schemas.openxmlformats.org/officeDocument/2006/relationships/control" Target="../activeX/activeX1217.xml"/><Relationship Id="rId133" Type="http://schemas.openxmlformats.org/officeDocument/2006/relationships/control" Target="../activeX/activeX1238.xml"/><Relationship Id="rId154" Type="http://schemas.openxmlformats.org/officeDocument/2006/relationships/control" Target="../activeX/activeX1259.xml"/><Relationship Id="rId175" Type="http://schemas.openxmlformats.org/officeDocument/2006/relationships/control" Target="../activeX/activeX1280.xml"/><Relationship Id="rId196" Type="http://schemas.openxmlformats.org/officeDocument/2006/relationships/image" Target="../media/image257.wmf"/><Relationship Id="rId200" Type="http://schemas.openxmlformats.org/officeDocument/2006/relationships/image" Target="../media/image261.wmf"/><Relationship Id="rId16" Type="http://schemas.openxmlformats.org/officeDocument/2006/relationships/control" Target="../activeX/activeX1121.xml"/><Relationship Id="rId221" Type="http://schemas.openxmlformats.org/officeDocument/2006/relationships/image" Target="../media/image282.wmf"/><Relationship Id="rId37" Type="http://schemas.openxmlformats.org/officeDocument/2006/relationships/control" Target="../activeX/activeX1142.xml"/><Relationship Id="rId58" Type="http://schemas.openxmlformats.org/officeDocument/2006/relationships/control" Target="../activeX/activeX1163.xml"/><Relationship Id="rId79" Type="http://schemas.openxmlformats.org/officeDocument/2006/relationships/control" Target="../activeX/activeX1184.xml"/><Relationship Id="rId102" Type="http://schemas.openxmlformats.org/officeDocument/2006/relationships/control" Target="../activeX/activeX1207.xml"/><Relationship Id="rId123" Type="http://schemas.openxmlformats.org/officeDocument/2006/relationships/control" Target="../activeX/activeX1228.xml"/><Relationship Id="rId144" Type="http://schemas.openxmlformats.org/officeDocument/2006/relationships/control" Target="../activeX/activeX1249.xml"/><Relationship Id="rId90" Type="http://schemas.openxmlformats.org/officeDocument/2006/relationships/control" Target="../activeX/activeX1195.xml"/><Relationship Id="rId165" Type="http://schemas.openxmlformats.org/officeDocument/2006/relationships/control" Target="../activeX/activeX1270.xml"/><Relationship Id="rId186" Type="http://schemas.openxmlformats.org/officeDocument/2006/relationships/control" Target="../activeX/activeX1291.xml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control" Target="../activeX/activeX1407.xml"/><Relationship Id="rId21" Type="http://schemas.openxmlformats.org/officeDocument/2006/relationships/control" Target="../activeX/activeX1311.xml"/><Relationship Id="rId42" Type="http://schemas.openxmlformats.org/officeDocument/2006/relationships/control" Target="../activeX/activeX1332.xml"/><Relationship Id="rId63" Type="http://schemas.openxmlformats.org/officeDocument/2006/relationships/control" Target="../activeX/activeX1353.xml"/><Relationship Id="rId84" Type="http://schemas.openxmlformats.org/officeDocument/2006/relationships/control" Target="../activeX/activeX1374.xml"/><Relationship Id="rId138" Type="http://schemas.openxmlformats.org/officeDocument/2006/relationships/control" Target="../activeX/activeX1428.xml"/><Relationship Id="rId159" Type="http://schemas.openxmlformats.org/officeDocument/2006/relationships/control" Target="../activeX/activeX1449.xml"/><Relationship Id="rId170" Type="http://schemas.openxmlformats.org/officeDocument/2006/relationships/control" Target="../activeX/activeX1460.xml"/><Relationship Id="rId191" Type="http://schemas.openxmlformats.org/officeDocument/2006/relationships/image" Target="../media/image23.wmf"/><Relationship Id="rId205" Type="http://schemas.openxmlformats.org/officeDocument/2006/relationships/image" Target="../media/image304.wmf"/><Relationship Id="rId226" Type="http://schemas.openxmlformats.org/officeDocument/2006/relationships/image" Target="../media/image324.wmf"/><Relationship Id="rId107" Type="http://schemas.openxmlformats.org/officeDocument/2006/relationships/control" Target="../activeX/activeX1397.xml"/><Relationship Id="rId11" Type="http://schemas.openxmlformats.org/officeDocument/2006/relationships/control" Target="../activeX/activeX1301.xml"/><Relationship Id="rId32" Type="http://schemas.openxmlformats.org/officeDocument/2006/relationships/control" Target="../activeX/activeX1322.xml"/><Relationship Id="rId53" Type="http://schemas.openxmlformats.org/officeDocument/2006/relationships/control" Target="../activeX/activeX1343.xml"/><Relationship Id="rId74" Type="http://schemas.openxmlformats.org/officeDocument/2006/relationships/control" Target="../activeX/activeX1364.xml"/><Relationship Id="rId128" Type="http://schemas.openxmlformats.org/officeDocument/2006/relationships/control" Target="../activeX/activeX1418.xml"/><Relationship Id="rId149" Type="http://schemas.openxmlformats.org/officeDocument/2006/relationships/control" Target="../activeX/activeX1439.xml"/><Relationship Id="rId5" Type="http://schemas.openxmlformats.org/officeDocument/2006/relationships/control" Target="../activeX/activeX1295.xml"/><Relationship Id="rId95" Type="http://schemas.openxmlformats.org/officeDocument/2006/relationships/control" Target="../activeX/activeX1385.xml"/><Relationship Id="rId160" Type="http://schemas.openxmlformats.org/officeDocument/2006/relationships/control" Target="../activeX/activeX1450.xml"/><Relationship Id="rId181" Type="http://schemas.openxmlformats.org/officeDocument/2006/relationships/control" Target="../activeX/activeX1471.xml"/><Relationship Id="rId216" Type="http://schemas.openxmlformats.org/officeDocument/2006/relationships/image" Target="../media/image315.wmf"/><Relationship Id="rId211" Type="http://schemas.openxmlformats.org/officeDocument/2006/relationships/image" Target="../media/image310.wmf"/><Relationship Id="rId22" Type="http://schemas.openxmlformats.org/officeDocument/2006/relationships/control" Target="../activeX/activeX1312.xml"/><Relationship Id="rId27" Type="http://schemas.openxmlformats.org/officeDocument/2006/relationships/control" Target="../activeX/activeX1317.xml"/><Relationship Id="rId43" Type="http://schemas.openxmlformats.org/officeDocument/2006/relationships/control" Target="../activeX/activeX1333.xml"/><Relationship Id="rId48" Type="http://schemas.openxmlformats.org/officeDocument/2006/relationships/control" Target="../activeX/activeX1338.xml"/><Relationship Id="rId64" Type="http://schemas.openxmlformats.org/officeDocument/2006/relationships/control" Target="../activeX/activeX1354.xml"/><Relationship Id="rId69" Type="http://schemas.openxmlformats.org/officeDocument/2006/relationships/control" Target="../activeX/activeX1359.xml"/><Relationship Id="rId113" Type="http://schemas.openxmlformats.org/officeDocument/2006/relationships/control" Target="../activeX/activeX1403.xml"/><Relationship Id="rId118" Type="http://schemas.openxmlformats.org/officeDocument/2006/relationships/control" Target="../activeX/activeX1408.xml"/><Relationship Id="rId134" Type="http://schemas.openxmlformats.org/officeDocument/2006/relationships/control" Target="../activeX/activeX1424.xml"/><Relationship Id="rId139" Type="http://schemas.openxmlformats.org/officeDocument/2006/relationships/control" Target="../activeX/activeX1429.xml"/><Relationship Id="rId80" Type="http://schemas.openxmlformats.org/officeDocument/2006/relationships/control" Target="../activeX/activeX1370.xml"/><Relationship Id="rId85" Type="http://schemas.openxmlformats.org/officeDocument/2006/relationships/control" Target="../activeX/activeX1375.xml"/><Relationship Id="rId150" Type="http://schemas.openxmlformats.org/officeDocument/2006/relationships/control" Target="../activeX/activeX1440.xml"/><Relationship Id="rId155" Type="http://schemas.openxmlformats.org/officeDocument/2006/relationships/control" Target="../activeX/activeX1445.xml"/><Relationship Id="rId171" Type="http://schemas.openxmlformats.org/officeDocument/2006/relationships/control" Target="../activeX/activeX1461.xml"/><Relationship Id="rId176" Type="http://schemas.openxmlformats.org/officeDocument/2006/relationships/control" Target="../activeX/activeX1466.xml"/><Relationship Id="rId192" Type="http://schemas.openxmlformats.org/officeDocument/2006/relationships/image" Target="../media/image291.wmf"/><Relationship Id="rId197" Type="http://schemas.openxmlformats.org/officeDocument/2006/relationships/image" Target="../media/image296.wmf"/><Relationship Id="rId206" Type="http://schemas.openxmlformats.org/officeDocument/2006/relationships/image" Target="../media/image305.wmf"/><Relationship Id="rId227" Type="http://schemas.openxmlformats.org/officeDocument/2006/relationships/image" Target="../media/image325.wmf"/><Relationship Id="rId201" Type="http://schemas.openxmlformats.org/officeDocument/2006/relationships/image" Target="../media/image300.wmf"/><Relationship Id="rId222" Type="http://schemas.openxmlformats.org/officeDocument/2006/relationships/image" Target="../media/image54.wmf"/><Relationship Id="rId12" Type="http://schemas.openxmlformats.org/officeDocument/2006/relationships/control" Target="../activeX/activeX1302.xml"/><Relationship Id="rId17" Type="http://schemas.openxmlformats.org/officeDocument/2006/relationships/control" Target="../activeX/activeX1307.xml"/><Relationship Id="rId33" Type="http://schemas.openxmlformats.org/officeDocument/2006/relationships/control" Target="../activeX/activeX1323.xml"/><Relationship Id="rId38" Type="http://schemas.openxmlformats.org/officeDocument/2006/relationships/control" Target="../activeX/activeX1328.xml"/><Relationship Id="rId59" Type="http://schemas.openxmlformats.org/officeDocument/2006/relationships/control" Target="../activeX/activeX1349.xml"/><Relationship Id="rId103" Type="http://schemas.openxmlformats.org/officeDocument/2006/relationships/control" Target="../activeX/activeX1393.xml"/><Relationship Id="rId108" Type="http://schemas.openxmlformats.org/officeDocument/2006/relationships/control" Target="../activeX/activeX1398.xml"/><Relationship Id="rId124" Type="http://schemas.openxmlformats.org/officeDocument/2006/relationships/control" Target="../activeX/activeX1414.xml"/><Relationship Id="rId129" Type="http://schemas.openxmlformats.org/officeDocument/2006/relationships/control" Target="../activeX/activeX1419.xml"/><Relationship Id="rId54" Type="http://schemas.openxmlformats.org/officeDocument/2006/relationships/control" Target="../activeX/activeX1344.xml"/><Relationship Id="rId70" Type="http://schemas.openxmlformats.org/officeDocument/2006/relationships/control" Target="../activeX/activeX1360.xml"/><Relationship Id="rId75" Type="http://schemas.openxmlformats.org/officeDocument/2006/relationships/control" Target="../activeX/activeX1365.xml"/><Relationship Id="rId91" Type="http://schemas.openxmlformats.org/officeDocument/2006/relationships/control" Target="../activeX/activeX1381.xml"/><Relationship Id="rId96" Type="http://schemas.openxmlformats.org/officeDocument/2006/relationships/control" Target="../activeX/activeX1386.xml"/><Relationship Id="rId140" Type="http://schemas.openxmlformats.org/officeDocument/2006/relationships/control" Target="../activeX/activeX1430.xml"/><Relationship Id="rId145" Type="http://schemas.openxmlformats.org/officeDocument/2006/relationships/control" Target="../activeX/activeX1435.xml"/><Relationship Id="rId161" Type="http://schemas.openxmlformats.org/officeDocument/2006/relationships/control" Target="../activeX/activeX1451.xml"/><Relationship Id="rId166" Type="http://schemas.openxmlformats.org/officeDocument/2006/relationships/control" Target="../activeX/activeX1456.xml"/><Relationship Id="rId182" Type="http://schemas.openxmlformats.org/officeDocument/2006/relationships/control" Target="../activeX/activeX1472.xml"/><Relationship Id="rId187" Type="http://schemas.openxmlformats.org/officeDocument/2006/relationships/slideLayout" Target="../slideLayouts/slideLayout2.xml"/><Relationship Id="rId217" Type="http://schemas.openxmlformats.org/officeDocument/2006/relationships/image" Target="../media/image316.wmf"/><Relationship Id="rId1" Type="http://schemas.openxmlformats.org/officeDocument/2006/relationships/vmlDrawing" Target="../drawings/vmlDrawing8.vml"/><Relationship Id="rId6" Type="http://schemas.openxmlformats.org/officeDocument/2006/relationships/control" Target="../activeX/activeX1296.xml"/><Relationship Id="rId212" Type="http://schemas.openxmlformats.org/officeDocument/2006/relationships/image" Target="../media/image311.wmf"/><Relationship Id="rId23" Type="http://schemas.openxmlformats.org/officeDocument/2006/relationships/control" Target="../activeX/activeX1313.xml"/><Relationship Id="rId28" Type="http://schemas.openxmlformats.org/officeDocument/2006/relationships/control" Target="../activeX/activeX1318.xml"/><Relationship Id="rId49" Type="http://schemas.openxmlformats.org/officeDocument/2006/relationships/control" Target="../activeX/activeX1339.xml"/><Relationship Id="rId114" Type="http://schemas.openxmlformats.org/officeDocument/2006/relationships/control" Target="../activeX/activeX1404.xml"/><Relationship Id="rId119" Type="http://schemas.openxmlformats.org/officeDocument/2006/relationships/control" Target="../activeX/activeX1409.xml"/><Relationship Id="rId44" Type="http://schemas.openxmlformats.org/officeDocument/2006/relationships/control" Target="../activeX/activeX1334.xml"/><Relationship Id="rId60" Type="http://schemas.openxmlformats.org/officeDocument/2006/relationships/control" Target="../activeX/activeX1350.xml"/><Relationship Id="rId65" Type="http://schemas.openxmlformats.org/officeDocument/2006/relationships/control" Target="../activeX/activeX1355.xml"/><Relationship Id="rId81" Type="http://schemas.openxmlformats.org/officeDocument/2006/relationships/control" Target="../activeX/activeX1371.xml"/><Relationship Id="rId86" Type="http://schemas.openxmlformats.org/officeDocument/2006/relationships/control" Target="../activeX/activeX1376.xml"/><Relationship Id="rId130" Type="http://schemas.openxmlformats.org/officeDocument/2006/relationships/control" Target="../activeX/activeX1420.xml"/><Relationship Id="rId135" Type="http://schemas.openxmlformats.org/officeDocument/2006/relationships/control" Target="../activeX/activeX1425.xml"/><Relationship Id="rId151" Type="http://schemas.openxmlformats.org/officeDocument/2006/relationships/control" Target="../activeX/activeX1441.xml"/><Relationship Id="rId156" Type="http://schemas.openxmlformats.org/officeDocument/2006/relationships/control" Target="../activeX/activeX1446.xml"/><Relationship Id="rId177" Type="http://schemas.openxmlformats.org/officeDocument/2006/relationships/control" Target="../activeX/activeX1467.xml"/><Relationship Id="rId198" Type="http://schemas.openxmlformats.org/officeDocument/2006/relationships/image" Target="../media/image297.wmf"/><Relationship Id="rId172" Type="http://schemas.openxmlformats.org/officeDocument/2006/relationships/control" Target="../activeX/activeX1462.xml"/><Relationship Id="rId193" Type="http://schemas.openxmlformats.org/officeDocument/2006/relationships/image" Target="../media/image292.wmf"/><Relationship Id="rId202" Type="http://schemas.openxmlformats.org/officeDocument/2006/relationships/image" Target="../media/image301.wmf"/><Relationship Id="rId207" Type="http://schemas.openxmlformats.org/officeDocument/2006/relationships/image" Target="../media/image306.wmf"/><Relationship Id="rId223" Type="http://schemas.openxmlformats.org/officeDocument/2006/relationships/image" Target="../media/image321.wmf"/><Relationship Id="rId228" Type="http://schemas.openxmlformats.org/officeDocument/2006/relationships/image" Target="../media/image326.wmf"/><Relationship Id="rId13" Type="http://schemas.openxmlformats.org/officeDocument/2006/relationships/control" Target="../activeX/activeX1303.xml"/><Relationship Id="rId18" Type="http://schemas.openxmlformats.org/officeDocument/2006/relationships/control" Target="../activeX/activeX1308.xml"/><Relationship Id="rId39" Type="http://schemas.openxmlformats.org/officeDocument/2006/relationships/control" Target="../activeX/activeX1329.xml"/><Relationship Id="rId109" Type="http://schemas.openxmlformats.org/officeDocument/2006/relationships/control" Target="../activeX/activeX1399.xml"/><Relationship Id="rId34" Type="http://schemas.openxmlformats.org/officeDocument/2006/relationships/control" Target="../activeX/activeX1324.xml"/><Relationship Id="rId50" Type="http://schemas.openxmlformats.org/officeDocument/2006/relationships/control" Target="../activeX/activeX1340.xml"/><Relationship Id="rId55" Type="http://schemas.openxmlformats.org/officeDocument/2006/relationships/control" Target="../activeX/activeX1345.xml"/><Relationship Id="rId76" Type="http://schemas.openxmlformats.org/officeDocument/2006/relationships/control" Target="../activeX/activeX1366.xml"/><Relationship Id="rId97" Type="http://schemas.openxmlformats.org/officeDocument/2006/relationships/control" Target="../activeX/activeX1387.xml"/><Relationship Id="rId104" Type="http://schemas.openxmlformats.org/officeDocument/2006/relationships/control" Target="../activeX/activeX1394.xml"/><Relationship Id="rId120" Type="http://schemas.openxmlformats.org/officeDocument/2006/relationships/control" Target="../activeX/activeX1410.xml"/><Relationship Id="rId125" Type="http://schemas.openxmlformats.org/officeDocument/2006/relationships/control" Target="../activeX/activeX1415.xml"/><Relationship Id="rId141" Type="http://schemas.openxmlformats.org/officeDocument/2006/relationships/control" Target="../activeX/activeX1431.xml"/><Relationship Id="rId146" Type="http://schemas.openxmlformats.org/officeDocument/2006/relationships/control" Target="../activeX/activeX1436.xml"/><Relationship Id="rId167" Type="http://schemas.openxmlformats.org/officeDocument/2006/relationships/control" Target="../activeX/activeX1457.xml"/><Relationship Id="rId188" Type="http://schemas.openxmlformats.org/officeDocument/2006/relationships/image" Target="../media/image327.png"/><Relationship Id="rId7" Type="http://schemas.openxmlformats.org/officeDocument/2006/relationships/control" Target="../activeX/activeX1297.xml"/><Relationship Id="rId71" Type="http://schemas.openxmlformats.org/officeDocument/2006/relationships/control" Target="../activeX/activeX1361.xml"/><Relationship Id="rId92" Type="http://schemas.openxmlformats.org/officeDocument/2006/relationships/control" Target="../activeX/activeX1382.xml"/><Relationship Id="rId162" Type="http://schemas.openxmlformats.org/officeDocument/2006/relationships/control" Target="../activeX/activeX1452.xml"/><Relationship Id="rId183" Type="http://schemas.openxmlformats.org/officeDocument/2006/relationships/control" Target="../activeX/activeX1473.xml"/><Relationship Id="rId213" Type="http://schemas.openxmlformats.org/officeDocument/2006/relationships/image" Target="../media/image312.wmf"/><Relationship Id="rId218" Type="http://schemas.openxmlformats.org/officeDocument/2006/relationships/image" Target="../media/image317.wmf"/><Relationship Id="rId2" Type="http://schemas.openxmlformats.org/officeDocument/2006/relationships/control" Target="../activeX/activeX1292.xml"/><Relationship Id="rId29" Type="http://schemas.openxmlformats.org/officeDocument/2006/relationships/control" Target="../activeX/activeX1319.xml"/><Relationship Id="rId24" Type="http://schemas.openxmlformats.org/officeDocument/2006/relationships/control" Target="../activeX/activeX1314.xml"/><Relationship Id="rId40" Type="http://schemas.openxmlformats.org/officeDocument/2006/relationships/control" Target="../activeX/activeX1330.xml"/><Relationship Id="rId45" Type="http://schemas.openxmlformats.org/officeDocument/2006/relationships/control" Target="../activeX/activeX1335.xml"/><Relationship Id="rId66" Type="http://schemas.openxmlformats.org/officeDocument/2006/relationships/control" Target="../activeX/activeX1356.xml"/><Relationship Id="rId87" Type="http://schemas.openxmlformats.org/officeDocument/2006/relationships/control" Target="../activeX/activeX1377.xml"/><Relationship Id="rId110" Type="http://schemas.openxmlformats.org/officeDocument/2006/relationships/control" Target="../activeX/activeX1400.xml"/><Relationship Id="rId115" Type="http://schemas.openxmlformats.org/officeDocument/2006/relationships/control" Target="../activeX/activeX1405.xml"/><Relationship Id="rId131" Type="http://schemas.openxmlformats.org/officeDocument/2006/relationships/control" Target="../activeX/activeX1421.xml"/><Relationship Id="rId136" Type="http://schemas.openxmlformats.org/officeDocument/2006/relationships/control" Target="../activeX/activeX1426.xml"/><Relationship Id="rId157" Type="http://schemas.openxmlformats.org/officeDocument/2006/relationships/control" Target="../activeX/activeX1447.xml"/><Relationship Id="rId178" Type="http://schemas.openxmlformats.org/officeDocument/2006/relationships/control" Target="../activeX/activeX1468.xml"/><Relationship Id="rId61" Type="http://schemas.openxmlformats.org/officeDocument/2006/relationships/control" Target="../activeX/activeX1351.xml"/><Relationship Id="rId82" Type="http://schemas.openxmlformats.org/officeDocument/2006/relationships/control" Target="../activeX/activeX1372.xml"/><Relationship Id="rId152" Type="http://schemas.openxmlformats.org/officeDocument/2006/relationships/control" Target="../activeX/activeX1442.xml"/><Relationship Id="rId173" Type="http://schemas.openxmlformats.org/officeDocument/2006/relationships/control" Target="../activeX/activeX1463.xml"/><Relationship Id="rId194" Type="http://schemas.openxmlformats.org/officeDocument/2006/relationships/image" Target="../media/image293.wmf"/><Relationship Id="rId199" Type="http://schemas.openxmlformats.org/officeDocument/2006/relationships/image" Target="../media/image298.wmf"/><Relationship Id="rId203" Type="http://schemas.openxmlformats.org/officeDocument/2006/relationships/image" Target="../media/image302.wmf"/><Relationship Id="rId208" Type="http://schemas.openxmlformats.org/officeDocument/2006/relationships/image" Target="../media/image307.wmf"/><Relationship Id="rId19" Type="http://schemas.openxmlformats.org/officeDocument/2006/relationships/control" Target="../activeX/activeX1309.xml"/><Relationship Id="rId224" Type="http://schemas.openxmlformats.org/officeDocument/2006/relationships/image" Target="../media/image322.wmf"/><Relationship Id="rId14" Type="http://schemas.openxmlformats.org/officeDocument/2006/relationships/control" Target="../activeX/activeX1304.xml"/><Relationship Id="rId30" Type="http://schemas.openxmlformats.org/officeDocument/2006/relationships/control" Target="../activeX/activeX1320.xml"/><Relationship Id="rId35" Type="http://schemas.openxmlformats.org/officeDocument/2006/relationships/control" Target="../activeX/activeX1325.xml"/><Relationship Id="rId56" Type="http://schemas.openxmlformats.org/officeDocument/2006/relationships/control" Target="../activeX/activeX1346.xml"/><Relationship Id="rId77" Type="http://schemas.openxmlformats.org/officeDocument/2006/relationships/control" Target="../activeX/activeX1367.xml"/><Relationship Id="rId100" Type="http://schemas.openxmlformats.org/officeDocument/2006/relationships/control" Target="../activeX/activeX1390.xml"/><Relationship Id="rId105" Type="http://schemas.openxmlformats.org/officeDocument/2006/relationships/control" Target="../activeX/activeX1395.xml"/><Relationship Id="rId126" Type="http://schemas.openxmlformats.org/officeDocument/2006/relationships/control" Target="../activeX/activeX1416.xml"/><Relationship Id="rId147" Type="http://schemas.openxmlformats.org/officeDocument/2006/relationships/control" Target="../activeX/activeX1437.xml"/><Relationship Id="rId168" Type="http://schemas.openxmlformats.org/officeDocument/2006/relationships/control" Target="../activeX/activeX1458.xml"/><Relationship Id="rId8" Type="http://schemas.openxmlformats.org/officeDocument/2006/relationships/control" Target="../activeX/activeX1298.xml"/><Relationship Id="rId51" Type="http://schemas.openxmlformats.org/officeDocument/2006/relationships/control" Target="../activeX/activeX1341.xml"/><Relationship Id="rId72" Type="http://schemas.openxmlformats.org/officeDocument/2006/relationships/control" Target="../activeX/activeX1362.xml"/><Relationship Id="rId93" Type="http://schemas.openxmlformats.org/officeDocument/2006/relationships/control" Target="../activeX/activeX1383.xml"/><Relationship Id="rId98" Type="http://schemas.openxmlformats.org/officeDocument/2006/relationships/control" Target="../activeX/activeX1388.xml"/><Relationship Id="rId121" Type="http://schemas.openxmlformats.org/officeDocument/2006/relationships/control" Target="../activeX/activeX1411.xml"/><Relationship Id="rId142" Type="http://schemas.openxmlformats.org/officeDocument/2006/relationships/control" Target="../activeX/activeX1432.xml"/><Relationship Id="rId163" Type="http://schemas.openxmlformats.org/officeDocument/2006/relationships/control" Target="../activeX/activeX1453.xml"/><Relationship Id="rId184" Type="http://schemas.openxmlformats.org/officeDocument/2006/relationships/control" Target="../activeX/activeX1474.xml"/><Relationship Id="rId189" Type="http://schemas.openxmlformats.org/officeDocument/2006/relationships/image" Target="../media/image290.wmf"/><Relationship Id="rId219" Type="http://schemas.openxmlformats.org/officeDocument/2006/relationships/image" Target="../media/image318.wmf"/><Relationship Id="rId3" Type="http://schemas.openxmlformats.org/officeDocument/2006/relationships/control" Target="../activeX/activeX1293.xml"/><Relationship Id="rId214" Type="http://schemas.openxmlformats.org/officeDocument/2006/relationships/image" Target="../media/image313.wmf"/><Relationship Id="rId25" Type="http://schemas.openxmlformats.org/officeDocument/2006/relationships/control" Target="../activeX/activeX1315.xml"/><Relationship Id="rId46" Type="http://schemas.openxmlformats.org/officeDocument/2006/relationships/control" Target="../activeX/activeX1336.xml"/><Relationship Id="rId67" Type="http://schemas.openxmlformats.org/officeDocument/2006/relationships/control" Target="../activeX/activeX1357.xml"/><Relationship Id="rId116" Type="http://schemas.openxmlformats.org/officeDocument/2006/relationships/control" Target="../activeX/activeX1406.xml"/><Relationship Id="rId137" Type="http://schemas.openxmlformats.org/officeDocument/2006/relationships/control" Target="../activeX/activeX1427.xml"/><Relationship Id="rId158" Type="http://schemas.openxmlformats.org/officeDocument/2006/relationships/control" Target="../activeX/activeX1448.xml"/><Relationship Id="rId20" Type="http://schemas.openxmlformats.org/officeDocument/2006/relationships/control" Target="../activeX/activeX1310.xml"/><Relationship Id="rId41" Type="http://schemas.openxmlformats.org/officeDocument/2006/relationships/control" Target="../activeX/activeX1331.xml"/><Relationship Id="rId62" Type="http://schemas.openxmlformats.org/officeDocument/2006/relationships/control" Target="../activeX/activeX1352.xml"/><Relationship Id="rId83" Type="http://schemas.openxmlformats.org/officeDocument/2006/relationships/control" Target="../activeX/activeX1373.xml"/><Relationship Id="rId88" Type="http://schemas.openxmlformats.org/officeDocument/2006/relationships/control" Target="../activeX/activeX1378.xml"/><Relationship Id="rId111" Type="http://schemas.openxmlformats.org/officeDocument/2006/relationships/control" Target="../activeX/activeX1401.xml"/><Relationship Id="rId132" Type="http://schemas.openxmlformats.org/officeDocument/2006/relationships/control" Target="../activeX/activeX1422.xml"/><Relationship Id="rId153" Type="http://schemas.openxmlformats.org/officeDocument/2006/relationships/control" Target="../activeX/activeX1443.xml"/><Relationship Id="rId174" Type="http://schemas.openxmlformats.org/officeDocument/2006/relationships/control" Target="../activeX/activeX1464.xml"/><Relationship Id="rId179" Type="http://schemas.openxmlformats.org/officeDocument/2006/relationships/control" Target="../activeX/activeX1469.xml"/><Relationship Id="rId195" Type="http://schemas.openxmlformats.org/officeDocument/2006/relationships/image" Target="../media/image294.wmf"/><Relationship Id="rId209" Type="http://schemas.openxmlformats.org/officeDocument/2006/relationships/image" Target="../media/image308.wmf"/><Relationship Id="rId190" Type="http://schemas.openxmlformats.org/officeDocument/2006/relationships/image" Target="../media/image22.wmf"/><Relationship Id="rId204" Type="http://schemas.openxmlformats.org/officeDocument/2006/relationships/image" Target="../media/image303.wmf"/><Relationship Id="rId220" Type="http://schemas.openxmlformats.org/officeDocument/2006/relationships/image" Target="../media/image319.wmf"/><Relationship Id="rId225" Type="http://schemas.openxmlformats.org/officeDocument/2006/relationships/image" Target="../media/image323.wmf"/><Relationship Id="rId15" Type="http://schemas.openxmlformats.org/officeDocument/2006/relationships/control" Target="../activeX/activeX1305.xml"/><Relationship Id="rId36" Type="http://schemas.openxmlformats.org/officeDocument/2006/relationships/control" Target="../activeX/activeX1326.xml"/><Relationship Id="rId57" Type="http://schemas.openxmlformats.org/officeDocument/2006/relationships/control" Target="../activeX/activeX1347.xml"/><Relationship Id="rId106" Type="http://schemas.openxmlformats.org/officeDocument/2006/relationships/control" Target="../activeX/activeX1396.xml"/><Relationship Id="rId127" Type="http://schemas.openxmlformats.org/officeDocument/2006/relationships/control" Target="../activeX/activeX1417.xml"/><Relationship Id="rId10" Type="http://schemas.openxmlformats.org/officeDocument/2006/relationships/control" Target="../activeX/activeX1300.xml"/><Relationship Id="rId31" Type="http://schemas.openxmlformats.org/officeDocument/2006/relationships/control" Target="../activeX/activeX1321.xml"/><Relationship Id="rId52" Type="http://schemas.openxmlformats.org/officeDocument/2006/relationships/control" Target="../activeX/activeX1342.xml"/><Relationship Id="rId73" Type="http://schemas.openxmlformats.org/officeDocument/2006/relationships/control" Target="../activeX/activeX1363.xml"/><Relationship Id="rId78" Type="http://schemas.openxmlformats.org/officeDocument/2006/relationships/control" Target="../activeX/activeX1368.xml"/><Relationship Id="rId94" Type="http://schemas.openxmlformats.org/officeDocument/2006/relationships/control" Target="../activeX/activeX1384.xml"/><Relationship Id="rId99" Type="http://schemas.openxmlformats.org/officeDocument/2006/relationships/control" Target="../activeX/activeX1389.xml"/><Relationship Id="rId101" Type="http://schemas.openxmlformats.org/officeDocument/2006/relationships/control" Target="../activeX/activeX1391.xml"/><Relationship Id="rId122" Type="http://schemas.openxmlformats.org/officeDocument/2006/relationships/control" Target="../activeX/activeX1412.xml"/><Relationship Id="rId143" Type="http://schemas.openxmlformats.org/officeDocument/2006/relationships/control" Target="../activeX/activeX1433.xml"/><Relationship Id="rId148" Type="http://schemas.openxmlformats.org/officeDocument/2006/relationships/control" Target="../activeX/activeX1438.xml"/><Relationship Id="rId164" Type="http://schemas.openxmlformats.org/officeDocument/2006/relationships/control" Target="../activeX/activeX1454.xml"/><Relationship Id="rId169" Type="http://schemas.openxmlformats.org/officeDocument/2006/relationships/control" Target="../activeX/activeX1459.xml"/><Relationship Id="rId185" Type="http://schemas.openxmlformats.org/officeDocument/2006/relationships/control" Target="../activeX/activeX1475.xml"/><Relationship Id="rId4" Type="http://schemas.openxmlformats.org/officeDocument/2006/relationships/control" Target="../activeX/activeX1294.xml"/><Relationship Id="rId9" Type="http://schemas.openxmlformats.org/officeDocument/2006/relationships/control" Target="../activeX/activeX1299.xml"/><Relationship Id="rId180" Type="http://schemas.openxmlformats.org/officeDocument/2006/relationships/control" Target="../activeX/activeX1470.xml"/><Relationship Id="rId210" Type="http://schemas.openxmlformats.org/officeDocument/2006/relationships/image" Target="../media/image309.wmf"/><Relationship Id="rId215" Type="http://schemas.openxmlformats.org/officeDocument/2006/relationships/image" Target="../media/image314.wmf"/><Relationship Id="rId26" Type="http://schemas.openxmlformats.org/officeDocument/2006/relationships/control" Target="../activeX/activeX1316.xml"/><Relationship Id="rId47" Type="http://schemas.openxmlformats.org/officeDocument/2006/relationships/control" Target="../activeX/activeX1337.xml"/><Relationship Id="rId68" Type="http://schemas.openxmlformats.org/officeDocument/2006/relationships/control" Target="../activeX/activeX1358.xml"/><Relationship Id="rId89" Type="http://schemas.openxmlformats.org/officeDocument/2006/relationships/control" Target="../activeX/activeX1379.xml"/><Relationship Id="rId112" Type="http://schemas.openxmlformats.org/officeDocument/2006/relationships/control" Target="../activeX/activeX1402.xml"/><Relationship Id="rId133" Type="http://schemas.openxmlformats.org/officeDocument/2006/relationships/control" Target="../activeX/activeX1423.xml"/><Relationship Id="rId154" Type="http://schemas.openxmlformats.org/officeDocument/2006/relationships/control" Target="../activeX/activeX1444.xml"/><Relationship Id="rId175" Type="http://schemas.openxmlformats.org/officeDocument/2006/relationships/control" Target="../activeX/activeX1465.xml"/><Relationship Id="rId196" Type="http://schemas.openxmlformats.org/officeDocument/2006/relationships/image" Target="../media/image295.wmf"/><Relationship Id="rId200" Type="http://schemas.openxmlformats.org/officeDocument/2006/relationships/image" Target="../media/image299.wmf"/><Relationship Id="rId16" Type="http://schemas.openxmlformats.org/officeDocument/2006/relationships/control" Target="../activeX/activeX1306.xml"/><Relationship Id="rId221" Type="http://schemas.openxmlformats.org/officeDocument/2006/relationships/image" Target="../media/image320.wmf"/><Relationship Id="rId37" Type="http://schemas.openxmlformats.org/officeDocument/2006/relationships/control" Target="../activeX/activeX1327.xml"/><Relationship Id="rId58" Type="http://schemas.openxmlformats.org/officeDocument/2006/relationships/control" Target="../activeX/activeX1348.xml"/><Relationship Id="rId79" Type="http://schemas.openxmlformats.org/officeDocument/2006/relationships/control" Target="../activeX/activeX1369.xml"/><Relationship Id="rId102" Type="http://schemas.openxmlformats.org/officeDocument/2006/relationships/control" Target="../activeX/activeX1392.xml"/><Relationship Id="rId123" Type="http://schemas.openxmlformats.org/officeDocument/2006/relationships/control" Target="../activeX/activeX1413.xml"/><Relationship Id="rId144" Type="http://schemas.openxmlformats.org/officeDocument/2006/relationships/control" Target="../activeX/activeX1434.xml"/><Relationship Id="rId90" Type="http://schemas.openxmlformats.org/officeDocument/2006/relationships/control" Target="../activeX/activeX1380.xml"/><Relationship Id="rId165" Type="http://schemas.openxmlformats.org/officeDocument/2006/relationships/control" Target="../activeX/activeX1455.xml"/><Relationship Id="rId186" Type="http://schemas.openxmlformats.org/officeDocument/2006/relationships/control" Target="../activeX/activeX1476.xml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control" Target="../activeX/activeX1592.xml"/><Relationship Id="rId21" Type="http://schemas.openxmlformats.org/officeDocument/2006/relationships/control" Target="../activeX/activeX1496.xml"/><Relationship Id="rId42" Type="http://schemas.openxmlformats.org/officeDocument/2006/relationships/control" Target="../activeX/activeX1517.xml"/><Relationship Id="rId63" Type="http://schemas.openxmlformats.org/officeDocument/2006/relationships/control" Target="../activeX/activeX1538.xml"/><Relationship Id="rId84" Type="http://schemas.openxmlformats.org/officeDocument/2006/relationships/control" Target="../activeX/activeX1559.xml"/><Relationship Id="rId138" Type="http://schemas.openxmlformats.org/officeDocument/2006/relationships/control" Target="../activeX/activeX1613.xml"/><Relationship Id="rId159" Type="http://schemas.openxmlformats.org/officeDocument/2006/relationships/control" Target="../activeX/activeX1634.xml"/><Relationship Id="rId170" Type="http://schemas.openxmlformats.org/officeDocument/2006/relationships/control" Target="../activeX/activeX1645.xml"/><Relationship Id="rId191" Type="http://schemas.openxmlformats.org/officeDocument/2006/relationships/image" Target="../media/image23.wmf"/><Relationship Id="rId205" Type="http://schemas.openxmlformats.org/officeDocument/2006/relationships/image" Target="../media/image342.wmf"/><Relationship Id="rId226" Type="http://schemas.openxmlformats.org/officeDocument/2006/relationships/image" Target="../media/image362.wmf"/><Relationship Id="rId107" Type="http://schemas.openxmlformats.org/officeDocument/2006/relationships/control" Target="../activeX/activeX1582.xml"/><Relationship Id="rId11" Type="http://schemas.openxmlformats.org/officeDocument/2006/relationships/control" Target="../activeX/activeX1486.xml"/><Relationship Id="rId32" Type="http://schemas.openxmlformats.org/officeDocument/2006/relationships/control" Target="../activeX/activeX1507.xml"/><Relationship Id="rId53" Type="http://schemas.openxmlformats.org/officeDocument/2006/relationships/control" Target="../activeX/activeX1528.xml"/><Relationship Id="rId74" Type="http://schemas.openxmlformats.org/officeDocument/2006/relationships/control" Target="../activeX/activeX1549.xml"/><Relationship Id="rId128" Type="http://schemas.openxmlformats.org/officeDocument/2006/relationships/control" Target="../activeX/activeX1603.xml"/><Relationship Id="rId149" Type="http://schemas.openxmlformats.org/officeDocument/2006/relationships/control" Target="../activeX/activeX1624.xml"/><Relationship Id="rId5" Type="http://schemas.openxmlformats.org/officeDocument/2006/relationships/control" Target="../activeX/activeX1480.xml"/><Relationship Id="rId95" Type="http://schemas.openxmlformats.org/officeDocument/2006/relationships/control" Target="../activeX/activeX1570.xml"/><Relationship Id="rId160" Type="http://schemas.openxmlformats.org/officeDocument/2006/relationships/control" Target="../activeX/activeX1635.xml"/><Relationship Id="rId181" Type="http://schemas.openxmlformats.org/officeDocument/2006/relationships/control" Target="../activeX/activeX1656.xml"/><Relationship Id="rId216" Type="http://schemas.openxmlformats.org/officeDocument/2006/relationships/image" Target="../media/image353.wmf"/><Relationship Id="rId211" Type="http://schemas.openxmlformats.org/officeDocument/2006/relationships/image" Target="../media/image348.wmf"/><Relationship Id="rId22" Type="http://schemas.openxmlformats.org/officeDocument/2006/relationships/control" Target="../activeX/activeX1497.xml"/><Relationship Id="rId27" Type="http://schemas.openxmlformats.org/officeDocument/2006/relationships/control" Target="../activeX/activeX1502.xml"/><Relationship Id="rId43" Type="http://schemas.openxmlformats.org/officeDocument/2006/relationships/control" Target="../activeX/activeX1518.xml"/><Relationship Id="rId48" Type="http://schemas.openxmlformats.org/officeDocument/2006/relationships/control" Target="../activeX/activeX1523.xml"/><Relationship Id="rId64" Type="http://schemas.openxmlformats.org/officeDocument/2006/relationships/control" Target="../activeX/activeX1539.xml"/><Relationship Id="rId69" Type="http://schemas.openxmlformats.org/officeDocument/2006/relationships/control" Target="../activeX/activeX1544.xml"/><Relationship Id="rId113" Type="http://schemas.openxmlformats.org/officeDocument/2006/relationships/control" Target="../activeX/activeX1588.xml"/><Relationship Id="rId118" Type="http://schemas.openxmlformats.org/officeDocument/2006/relationships/control" Target="../activeX/activeX1593.xml"/><Relationship Id="rId134" Type="http://schemas.openxmlformats.org/officeDocument/2006/relationships/control" Target="../activeX/activeX1609.xml"/><Relationship Id="rId139" Type="http://schemas.openxmlformats.org/officeDocument/2006/relationships/control" Target="../activeX/activeX1614.xml"/><Relationship Id="rId80" Type="http://schemas.openxmlformats.org/officeDocument/2006/relationships/control" Target="../activeX/activeX1555.xml"/><Relationship Id="rId85" Type="http://schemas.openxmlformats.org/officeDocument/2006/relationships/control" Target="../activeX/activeX1560.xml"/><Relationship Id="rId150" Type="http://schemas.openxmlformats.org/officeDocument/2006/relationships/control" Target="../activeX/activeX1625.xml"/><Relationship Id="rId155" Type="http://schemas.openxmlformats.org/officeDocument/2006/relationships/control" Target="../activeX/activeX1630.xml"/><Relationship Id="rId171" Type="http://schemas.openxmlformats.org/officeDocument/2006/relationships/control" Target="../activeX/activeX1646.xml"/><Relationship Id="rId176" Type="http://schemas.openxmlformats.org/officeDocument/2006/relationships/control" Target="../activeX/activeX1651.xml"/><Relationship Id="rId192" Type="http://schemas.openxmlformats.org/officeDocument/2006/relationships/image" Target="../media/image329.wmf"/><Relationship Id="rId197" Type="http://schemas.openxmlformats.org/officeDocument/2006/relationships/image" Target="../media/image334.wmf"/><Relationship Id="rId206" Type="http://schemas.openxmlformats.org/officeDocument/2006/relationships/image" Target="../media/image343.wmf"/><Relationship Id="rId227" Type="http://schemas.openxmlformats.org/officeDocument/2006/relationships/image" Target="../media/image363.wmf"/><Relationship Id="rId201" Type="http://schemas.openxmlformats.org/officeDocument/2006/relationships/image" Target="../media/image338.wmf"/><Relationship Id="rId222" Type="http://schemas.openxmlformats.org/officeDocument/2006/relationships/image" Target="../media/image54.wmf"/><Relationship Id="rId12" Type="http://schemas.openxmlformats.org/officeDocument/2006/relationships/control" Target="../activeX/activeX1487.xml"/><Relationship Id="rId17" Type="http://schemas.openxmlformats.org/officeDocument/2006/relationships/control" Target="../activeX/activeX1492.xml"/><Relationship Id="rId33" Type="http://schemas.openxmlformats.org/officeDocument/2006/relationships/control" Target="../activeX/activeX1508.xml"/><Relationship Id="rId38" Type="http://schemas.openxmlformats.org/officeDocument/2006/relationships/control" Target="../activeX/activeX1513.xml"/><Relationship Id="rId59" Type="http://schemas.openxmlformats.org/officeDocument/2006/relationships/control" Target="../activeX/activeX1534.xml"/><Relationship Id="rId103" Type="http://schemas.openxmlformats.org/officeDocument/2006/relationships/control" Target="../activeX/activeX1578.xml"/><Relationship Id="rId108" Type="http://schemas.openxmlformats.org/officeDocument/2006/relationships/control" Target="../activeX/activeX1583.xml"/><Relationship Id="rId124" Type="http://schemas.openxmlformats.org/officeDocument/2006/relationships/control" Target="../activeX/activeX1599.xml"/><Relationship Id="rId129" Type="http://schemas.openxmlformats.org/officeDocument/2006/relationships/control" Target="../activeX/activeX1604.xml"/><Relationship Id="rId54" Type="http://schemas.openxmlformats.org/officeDocument/2006/relationships/control" Target="../activeX/activeX1529.xml"/><Relationship Id="rId70" Type="http://schemas.openxmlformats.org/officeDocument/2006/relationships/control" Target="../activeX/activeX1545.xml"/><Relationship Id="rId75" Type="http://schemas.openxmlformats.org/officeDocument/2006/relationships/control" Target="../activeX/activeX1550.xml"/><Relationship Id="rId91" Type="http://schemas.openxmlformats.org/officeDocument/2006/relationships/control" Target="../activeX/activeX1566.xml"/><Relationship Id="rId96" Type="http://schemas.openxmlformats.org/officeDocument/2006/relationships/control" Target="../activeX/activeX1571.xml"/><Relationship Id="rId140" Type="http://schemas.openxmlformats.org/officeDocument/2006/relationships/control" Target="../activeX/activeX1615.xml"/><Relationship Id="rId145" Type="http://schemas.openxmlformats.org/officeDocument/2006/relationships/control" Target="../activeX/activeX1620.xml"/><Relationship Id="rId161" Type="http://schemas.openxmlformats.org/officeDocument/2006/relationships/control" Target="../activeX/activeX1636.xml"/><Relationship Id="rId166" Type="http://schemas.openxmlformats.org/officeDocument/2006/relationships/control" Target="../activeX/activeX1641.xml"/><Relationship Id="rId182" Type="http://schemas.openxmlformats.org/officeDocument/2006/relationships/control" Target="../activeX/activeX1657.xml"/><Relationship Id="rId187" Type="http://schemas.openxmlformats.org/officeDocument/2006/relationships/slideLayout" Target="../slideLayouts/slideLayout2.xml"/><Relationship Id="rId217" Type="http://schemas.openxmlformats.org/officeDocument/2006/relationships/image" Target="../media/image354.wmf"/><Relationship Id="rId1" Type="http://schemas.openxmlformats.org/officeDocument/2006/relationships/vmlDrawing" Target="../drawings/vmlDrawing9.vml"/><Relationship Id="rId6" Type="http://schemas.openxmlformats.org/officeDocument/2006/relationships/control" Target="../activeX/activeX1481.xml"/><Relationship Id="rId212" Type="http://schemas.openxmlformats.org/officeDocument/2006/relationships/image" Target="../media/image349.wmf"/><Relationship Id="rId23" Type="http://schemas.openxmlformats.org/officeDocument/2006/relationships/control" Target="../activeX/activeX1498.xml"/><Relationship Id="rId28" Type="http://schemas.openxmlformats.org/officeDocument/2006/relationships/control" Target="../activeX/activeX1503.xml"/><Relationship Id="rId49" Type="http://schemas.openxmlformats.org/officeDocument/2006/relationships/control" Target="../activeX/activeX1524.xml"/><Relationship Id="rId114" Type="http://schemas.openxmlformats.org/officeDocument/2006/relationships/control" Target="../activeX/activeX1589.xml"/><Relationship Id="rId119" Type="http://schemas.openxmlformats.org/officeDocument/2006/relationships/control" Target="../activeX/activeX1594.xml"/><Relationship Id="rId44" Type="http://schemas.openxmlformats.org/officeDocument/2006/relationships/control" Target="../activeX/activeX1519.xml"/><Relationship Id="rId60" Type="http://schemas.openxmlformats.org/officeDocument/2006/relationships/control" Target="../activeX/activeX1535.xml"/><Relationship Id="rId65" Type="http://schemas.openxmlformats.org/officeDocument/2006/relationships/control" Target="../activeX/activeX1540.xml"/><Relationship Id="rId81" Type="http://schemas.openxmlformats.org/officeDocument/2006/relationships/control" Target="../activeX/activeX1556.xml"/><Relationship Id="rId86" Type="http://schemas.openxmlformats.org/officeDocument/2006/relationships/control" Target="../activeX/activeX1561.xml"/><Relationship Id="rId130" Type="http://schemas.openxmlformats.org/officeDocument/2006/relationships/control" Target="../activeX/activeX1605.xml"/><Relationship Id="rId135" Type="http://schemas.openxmlformats.org/officeDocument/2006/relationships/control" Target="../activeX/activeX1610.xml"/><Relationship Id="rId151" Type="http://schemas.openxmlformats.org/officeDocument/2006/relationships/control" Target="../activeX/activeX1626.xml"/><Relationship Id="rId156" Type="http://schemas.openxmlformats.org/officeDocument/2006/relationships/control" Target="../activeX/activeX1631.xml"/><Relationship Id="rId177" Type="http://schemas.openxmlformats.org/officeDocument/2006/relationships/control" Target="../activeX/activeX1652.xml"/><Relationship Id="rId198" Type="http://schemas.openxmlformats.org/officeDocument/2006/relationships/image" Target="../media/image335.wmf"/><Relationship Id="rId172" Type="http://schemas.openxmlformats.org/officeDocument/2006/relationships/control" Target="../activeX/activeX1647.xml"/><Relationship Id="rId193" Type="http://schemas.openxmlformats.org/officeDocument/2006/relationships/image" Target="../media/image330.wmf"/><Relationship Id="rId202" Type="http://schemas.openxmlformats.org/officeDocument/2006/relationships/image" Target="../media/image339.wmf"/><Relationship Id="rId207" Type="http://schemas.openxmlformats.org/officeDocument/2006/relationships/image" Target="../media/image344.wmf"/><Relationship Id="rId223" Type="http://schemas.openxmlformats.org/officeDocument/2006/relationships/image" Target="../media/image359.wmf"/><Relationship Id="rId228" Type="http://schemas.openxmlformats.org/officeDocument/2006/relationships/image" Target="../media/image364.wmf"/><Relationship Id="rId13" Type="http://schemas.openxmlformats.org/officeDocument/2006/relationships/control" Target="../activeX/activeX1488.xml"/><Relationship Id="rId18" Type="http://schemas.openxmlformats.org/officeDocument/2006/relationships/control" Target="../activeX/activeX1493.xml"/><Relationship Id="rId39" Type="http://schemas.openxmlformats.org/officeDocument/2006/relationships/control" Target="../activeX/activeX1514.xml"/><Relationship Id="rId109" Type="http://schemas.openxmlformats.org/officeDocument/2006/relationships/control" Target="../activeX/activeX1584.xml"/><Relationship Id="rId34" Type="http://schemas.openxmlformats.org/officeDocument/2006/relationships/control" Target="../activeX/activeX1509.xml"/><Relationship Id="rId50" Type="http://schemas.openxmlformats.org/officeDocument/2006/relationships/control" Target="../activeX/activeX1525.xml"/><Relationship Id="rId55" Type="http://schemas.openxmlformats.org/officeDocument/2006/relationships/control" Target="../activeX/activeX1530.xml"/><Relationship Id="rId76" Type="http://schemas.openxmlformats.org/officeDocument/2006/relationships/control" Target="../activeX/activeX1551.xml"/><Relationship Id="rId97" Type="http://schemas.openxmlformats.org/officeDocument/2006/relationships/control" Target="../activeX/activeX1572.xml"/><Relationship Id="rId104" Type="http://schemas.openxmlformats.org/officeDocument/2006/relationships/control" Target="../activeX/activeX1579.xml"/><Relationship Id="rId120" Type="http://schemas.openxmlformats.org/officeDocument/2006/relationships/control" Target="../activeX/activeX1595.xml"/><Relationship Id="rId125" Type="http://schemas.openxmlformats.org/officeDocument/2006/relationships/control" Target="../activeX/activeX1600.xml"/><Relationship Id="rId141" Type="http://schemas.openxmlformats.org/officeDocument/2006/relationships/control" Target="../activeX/activeX1616.xml"/><Relationship Id="rId146" Type="http://schemas.openxmlformats.org/officeDocument/2006/relationships/control" Target="../activeX/activeX1621.xml"/><Relationship Id="rId167" Type="http://schemas.openxmlformats.org/officeDocument/2006/relationships/control" Target="../activeX/activeX1642.xml"/><Relationship Id="rId188" Type="http://schemas.openxmlformats.org/officeDocument/2006/relationships/image" Target="../media/image365.png"/><Relationship Id="rId7" Type="http://schemas.openxmlformats.org/officeDocument/2006/relationships/control" Target="../activeX/activeX1482.xml"/><Relationship Id="rId71" Type="http://schemas.openxmlformats.org/officeDocument/2006/relationships/control" Target="../activeX/activeX1546.xml"/><Relationship Id="rId92" Type="http://schemas.openxmlformats.org/officeDocument/2006/relationships/control" Target="../activeX/activeX1567.xml"/><Relationship Id="rId162" Type="http://schemas.openxmlformats.org/officeDocument/2006/relationships/control" Target="../activeX/activeX1637.xml"/><Relationship Id="rId183" Type="http://schemas.openxmlformats.org/officeDocument/2006/relationships/control" Target="../activeX/activeX1658.xml"/><Relationship Id="rId213" Type="http://schemas.openxmlformats.org/officeDocument/2006/relationships/image" Target="../media/image350.wmf"/><Relationship Id="rId218" Type="http://schemas.openxmlformats.org/officeDocument/2006/relationships/image" Target="../media/image355.wmf"/><Relationship Id="rId2" Type="http://schemas.openxmlformats.org/officeDocument/2006/relationships/control" Target="../activeX/activeX1477.xml"/><Relationship Id="rId29" Type="http://schemas.openxmlformats.org/officeDocument/2006/relationships/control" Target="../activeX/activeX1504.xml"/><Relationship Id="rId24" Type="http://schemas.openxmlformats.org/officeDocument/2006/relationships/control" Target="../activeX/activeX1499.xml"/><Relationship Id="rId40" Type="http://schemas.openxmlformats.org/officeDocument/2006/relationships/control" Target="../activeX/activeX1515.xml"/><Relationship Id="rId45" Type="http://schemas.openxmlformats.org/officeDocument/2006/relationships/control" Target="../activeX/activeX1520.xml"/><Relationship Id="rId66" Type="http://schemas.openxmlformats.org/officeDocument/2006/relationships/control" Target="../activeX/activeX1541.xml"/><Relationship Id="rId87" Type="http://schemas.openxmlformats.org/officeDocument/2006/relationships/control" Target="../activeX/activeX1562.xml"/><Relationship Id="rId110" Type="http://schemas.openxmlformats.org/officeDocument/2006/relationships/control" Target="../activeX/activeX1585.xml"/><Relationship Id="rId115" Type="http://schemas.openxmlformats.org/officeDocument/2006/relationships/control" Target="../activeX/activeX1590.xml"/><Relationship Id="rId131" Type="http://schemas.openxmlformats.org/officeDocument/2006/relationships/control" Target="../activeX/activeX1606.xml"/><Relationship Id="rId136" Type="http://schemas.openxmlformats.org/officeDocument/2006/relationships/control" Target="../activeX/activeX1611.xml"/><Relationship Id="rId157" Type="http://schemas.openxmlformats.org/officeDocument/2006/relationships/control" Target="../activeX/activeX1632.xml"/><Relationship Id="rId178" Type="http://schemas.openxmlformats.org/officeDocument/2006/relationships/control" Target="../activeX/activeX1653.xml"/><Relationship Id="rId61" Type="http://schemas.openxmlformats.org/officeDocument/2006/relationships/control" Target="../activeX/activeX1536.xml"/><Relationship Id="rId82" Type="http://schemas.openxmlformats.org/officeDocument/2006/relationships/control" Target="../activeX/activeX1557.xml"/><Relationship Id="rId152" Type="http://schemas.openxmlformats.org/officeDocument/2006/relationships/control" Target="../activeX/activeX1627.xml"/><Relationship Id="rId173" Type="http://schemas.openxmlformats.org/officeDocument/2006/relationships/control" Target="../activeX/activeX1648.xml"/><Relationship Id="rId194" Type="http://schemas.openxmlformats.org/officeDocument/2006/relationships/image" Target="../media/image331.wmf"/><Relationship Id="rId199" Type="http://schemas.openxmlformats.org/officeDocument/2006/relationships/image" Target="../media/image336.wmf"/><Relationship Id="rId203" Type="http://schemas.openxmlformats.org/officeDocument/2006/relationships/image" Target="../media/image340.wmf"/><Relationship Id="rId208" Type="http://schemas.openxmlformats.org/officeDocument/2006/relationships/image" Target="../media/image345.wmf"/><Relationship Id="rId19" Type="http://schemas.openxmlformats.org/officeDocument/2006/relationships/control" Target="../activeX/activeX1494.xml"/><Relationship Id="rId224" Type="http://schemas.openxmlformats.org/officeDocument/2006/relationships/image" Target="../media/image360.wmf"/><Relationship Id="rId14" Type="http://schemas.openxmlformats.org/officeDocument/2006/relationships/control" Target="../activeX/activeX1489.xml"/><Relationship Id="rId30" Type="http://schemas.openxmlformats.org/officeDocument/2006/relationships/control" Target="../activeX/activeX1505.xml"/><Relationship Id="rId35" Type="http://schemas.openxmlformats.org/officeDocument/2006/relationships/control" Target="../activeX/activeX1510.xml"/><Relationship Id="rId56" Type="http://schemas.openxmlformats.org/officeDocument/2006/relationships/control" Target="../activeX/activeX1531.xml"/><Relationship Id="rId77" Type="http://schemas.openxmlformats.org/officeDocument/2006/relationships/control" Target="../activeX/activeX1552.xml"/><Relationship Id="rId100" Type="http://schemas.openxmlformats.org/officeDocument/2006/relationships/control" Target="../activeX/activeX1575.xml"/><Relationship Id="rId105" Type="http://schemas.openxmlformats.org/officeDocument/2006/relationships/control" Target="../activeX/activeX1580.xml"/><Relationship Id="rId126" Type="http://schemas.openxmlformats.org/officeDocument/2006/relationships/control" Target="../activeX/activeX1601.xml"/><Relationship Id="rId147" Type="http://schemas.openxmlformats.org/officeDocument/2006/relationships/control" Target="../activeX/activeX1622.xml"/><Relationship Id="rId168" Type="http://schemas.openxmlformats.org/officeDocument/2006/relationships/control" Target="../activeX/activeX1643.xml"/><Relationship Id="rId8" Type="http://schemas.openxmlformats.org/officeDocument/2006/relationships/control" Target="../activeX/activeX1483.xml"/><Relationship Id="rId51" Type="http://schemas.openxmlformats.org/officeDocument/2006/relationships/control" Target="../activeX/activeX1526.xml"/><Relationship Id="rId72" Type="http://schemas.openxmlformats.org/officeDocument/2006/relationships/control" Target="../activeX/activeX1547.xml"/><Relationship Id="rId93" Type="http://schemas.openxmlformats.org/officeDocument/2006/relationships/control" Target="../activeX/activeX1568.xml"/><Relationship Id="rId98" Type="http://schemas.openxmlformats.org/officeDocument/2006/relationships/control" Target="../activeX/activeX1573.xml"/><Relationship Id="rId121" Type="http://schemas.openxmlformats.org/officeDocument/2006/relationships/control" Target="../activeX/activeX1596.xml"/><Relationship Id="rId142" Type="http://schemas.openxmlformats.org/officeDocument/2006/relationships/control" Target="../activeX/activeX1617.xml"/><Relationship Id="rId163" Type="http://schemas.openxmlformats.org/officeDocument/2006/relationships/control" Target="../activeX/activeX1638.xml"/><Relationship Id="rId184" Type="http://schemas.openxmlformats.org/officeDocument/2006/relationships/control" Target="../activeX/activeX1659.xml"/><Relationship Id="rId189" Type="http://schemas.openxmlformats.org/officeDocument/2006/relationships/image" Target="../media/image328.wmf"/><Relationship Id="rId219" Type="http://schemas.openxmlformats.org/officeDocument/2006/relationships/image" Target="../media/image356.wmf"/><Relationship Id="rId3" Type="http://schemas.openxmlformats.org/officeDocument/2006/relationships/control" Target="../activeX/activeX1478.xml"/><Relationship Id="rId214" Type="http://schemas.openxmlformats.org/officeDocument/2006/relationships/image" Target="../media/image351.wmf"/><Relationship Id="rId25" Type="http://schemas.openxmlformats.org/officeDocument/2006/relationships/control" Target="../activeX/activeX1500.xml"/><Relationship Id="rId46" Type="http://schemas.openxmlformats.org/officeDocument/2006/relationships/control" Target="../activeX/activeX1521.xml"/><Relationship Id="rId67" Type="http://schemas.openxmlformats.org/officeDocument/2006/relationships/control" Target="../activeX/activeX1542.xml"/><Relationship Id="rId116" Type="http://schemas.openxmlformats.org/officeDocument/2006/relationships/control" Target="../activeX/activeX1591.xml"/><Relationship Id="rId137" Type="http://schemas.openxmlformats.org/officeDocument/2006/relationships/control" Target="../activeX/activeX1612.xml"/><Relationship Id="rId158" Type="http://schemas.openxmlformats.org/officeDocument/2006/relationships/control" Target="../activeX/activeX1633.xml"/><Relationship Id="rId20" Type="http://schemas.openxmlformats.org/officeDocument/2006/relationships/control" Target="../activeX/activeX1495.xml"/><Relationship Id="rId41" Type="http://schemas.openxmlformats.org/officeDocument/2006/relationships/control" Target="../activeX/activeX1516.xml"/><Relationship Id="rId62" Type="http://schemas.openxmlformats.org/officeDocument/2006/relationships/control" Target="../activeX/activeX1537.xml"/><Relationship Id="rId83" Type="http://schemas.openxmlformats.org/officeDocument/2006/relationships/control" Target="../activeX/activeX1558.xml"/><Relationship Id="rId88" Type="http://schemas.openxmlformats.org/officeDocument/2006/relationships/control" Target="../activeX/activeX1563.xml"/><Relationship Id="rId111" Type="http://schemas.openxmlformats.org/officeDocument/2006/relationships/control" Target="../activeX/activeX1586.xml"/><Relationship Id="rId132" Type="http://schemas.openxmlformats.org/officeDocument/2006/relationships/control" Target="../activeX/activeX1607.xml"/><Relationship Id="rId153" Type="http://schemas.openxmlformats.org/officeDocument/2006/relationships/control" Target="../activeX/activeX1628.xml"/><Relationship Id="rId174" Type="http://schemas.openxmlformats.org/officeDocument/2006/relationships/control" Target="../activeX/activeX1649.xml"/><Relationship Id="rId179" Type="http://schemas.openxmlformats.org/officeDocument/2006/relationships/control" Target="../activeX/activeX1654.xml"/><Relationship Id="rId195" Type="http://schemas.openxmlformats.org/officeDocument/2006/relationships/image" Target="../media/image332.wmf"/><Relationship Id="rId209" Type="http://schemas.openxmlformats.org/officeDocument/2006/relationships/image" Target="../media/image346.wmf"/><Relationship Id="rId190" Type="http://schemas.openxmlformats.org/officeDocument/2006/relationships/image" Target="../media/image22.wmf"/><Relationship Id="rId204" Type="http://schemas.openxmlformats.org/officeDocument/2006/relationships/image" Target="../media/image341.wmf"/><Relationship Id="rId220" Type="http://schemas.openxmlformats.org/officeDocument/2006/relationships/image" Target="../media/image357.wmf"/><Relationship Id="rId225" Type="http://schemas.openxmlformats.org/officeDocument/2006/relationships/image" Target="../media/image361.wmf"/><Relationship Id="rId15" Type="http://schemas.openxmlformats.org/officeDocument/2006/relationships/control" Target="../activeX/activeX1490.xml"/><Relationship Id="rId36" Type="http://schemas.openxmlformats.org/officeDocument/2006/relationships/control" Target="../activeX/activeX1511.xml"/><Relationship Id="rId57" Type="http://schemas.openxmlformats.org/officeDocument/2006/relationships/control" Target="../activeX/activeX1532.xml"/><Relationship Id="rId106" Type="http://schemas.openxmlformats.org/officeDocument/2006/relationships/control" Target="../activeX/activeX1581.xml"/><Relationship Id="rId127" Type="http://schemas.openxmlformats.org/officeDocument/2006/relationships/control" Target="../activeX/activeX1602.xml"/><Relationship Id="rId10" Type="http://schemas.openxmlformats.org/officeDocument/2006/relationships/control" Target="../activeX/activeX1485.xml"/><Relationship Id="rId31" Type="http://schemas.openxmlformats.org/officeDocument/2006/relationships/control" Target="../activeX/activeX1506.xml"/><Relationship Id="rId52" Type="http://schemas.openxmlformats.org/officeDocument/2006/relationships/control" Target="../activeX/activeX1527.xml"/><Relationship Id="rId73" Type="http://schemas.openxmlformats.org/officeDocument/2006/relationships/control" Target="../activeX/activeX1548.xml"/><Relationship Id="rId78" Type="http://schemas.openxmlformats.org/officeDocument/2006/relationships/control" Target="../activeX/activeX1553.xml"/><Relationship Id="rId94" Type="http://schemas.openxmlformats.org/officeDocument/2006/relationships/control" Target="../activeX/activeX1569.xml"/><Relationship Id="rId99" Type="http://schemas.openxmlformats.org/officeDocument/2006/relationships/control" Target="../activeX/activeX1574.xml"/><Relationship Id="rId101" Type="http://schemas.openxmlformats.org/officeDocument/2006/relationships/control" Target="../activeX/activeX1576.xml"/><Relationship Id="rId122" Type="http://schemas.openxmlformats.org/officeDocument/2006/relationships/control" Target="../activeX/activeX1597.xml"/><Relationship Id="rId143" Type="http://schemas.openxmlformats.org/officeDocument/2006/relationships/control" Target="../activeX/activeX1618.xml"/><Relationship Id="rId148" Type="http://schemas.openxmlformats.org/officeDocument/2006/relationships/control" Target="../activeX/activeX1623.xml"/><Relationship Id="rId164" Type="http://schemas.openxmlformats.org/officeDocument/2006/relationships/control" Target="../activeX/activeX1639.xml"/><Relationship Id="rId169" Type="http://schemas.openxmlformats.org/officeDocument/2006/relationships/control" Target="../activeX/activeX1644.xml"/><Relationship Id="rId185" Type="http://schemas.openxmlformats.org/officeDocument/2006/relationships/control" Target="../activeX/activeX1660.xml"/><Relationship Id="rId4" Type="http://schemas.openxmlformats.org/officeDocument/2006/relationships/control" Target="../activeX/activeX1479.xml"/><Relationship Id="rId9" Type="http://schemas.openxmlformats.org/officeDocument/2006/relationships/control" Target="../activeX/activeX1484.xml"/><Relationship Id="rId180" Type="http://schemas.openxmlformats.org/officeDocument/2006/relationships/control" Target="../activeX/activeX1655.xml"/><Relationship Id="rId210" Type="http://schemas.openxmlformats.org/officeDocument/2006/relationships/image" Target="../media/image347.wmf"/><Relationship Id="rId215" Type="http://schemas.openxmlformats.org/officeDocument/2006/relationships/image" Target="../media/image352.wmf"/><Relationship Id="rId26" Type="http://schemas.openxmlformats.org/officeDocument/2006/relationships/control" Target="../activeX/activeX1501.xml"/><Relationship Id="rId47" Type="http://schemas.openxmlformats.org/officeDocument/2006/relationships/control" Target="../activeX/activeX1522.xml"/><Relationship Id="rId68" Type="http://schemas.openxmlformats.org/officeDocument/2006/relationships/control" Target="../activeX/activeX1543.xml"/><Relationship Id="rId89" Type="http://schemas.openxmlformats.org/officeDocument/2006/relationships/control" Target="../activeX/activeX1564.xml"/><Relationship Id="rId112" Type="http://schemas.openxmlformats.org/officeDocument/2006/relationships/control" Target="../activeX/activeX1587.xml"/><Relationship Id="rId133" Type="http://schemas.openxmlformats.org/officeDocument/2006/relationships/control" Target="../activeX/activeX1608.xml"/><Relationship Id="rId154" Type="http://schemas.openxmlformats.org/officeDocument/2006/relationships/control" Target="../activeX/activeX1629.xml"/><Relationship Id="rId175" Type="http://schemas.openxmlformats.org/officeDocument/2006/relationships/control" Target="../activeX/activeX1650.xml"/><Relationship Id="rId196" Type="http://schemas.openxmlformats.org/officeDocument/2006/relationships/image" Target="../media/image333.wmf"/><Relationship Id="rId200" Type="http://schemas.openxmlformats.org/officeDocument/2006/relationships/image" Target="../media/image337.wmf"/><Relationship Id="rId16" Type="http://schemas.openxmlformats.org/officeDocument/2006/relationships/control" Target="../activeX/activeX1491.xml"/><Relationship Id="rId221" Type="http://schemas.openxmlformats.org/officeDocument/2006/relationships/image" Target="../media/image358.wmf"/><Relationship Id="rId37" Type="http://schemas.openxmlformats.org/officeDocument/2006/relationships/control" Target="../activeX/activeX1512.xml"/><Relationship Id="rId58" Type="http://schemas.openxmlformats.org/officeDocument/2006/relationships/control" Target="../activeX/activeX1533.xml"/><Relationship Id="rId79" Type="http://schemas.openxmlformats.org/officeDocument/2006/relationships/control" Target="../activeX/activeX1554.xml"/><Relationship Id="rId102" Type="http://schemas.openxmlformats.org/officeDocument/2006/relationships/control" Target="../activeX/activeX1577.xml"/><Relationship Id="rId123" Type="http://schemas.openxmlformats.org/officeDocument/2006/relationships/control" Target="../activeX/activeX1598.xml"/><Relationship Id="rId144" Type="http://schemas.openxmlformats.org/officeDocument/2006/relationships/control" Target="../activeX/activeX1619.xml"/><Relationship Id="rId90" Type="http://schemas.openxmlformats.org/officeDocument/2006/relationships/control" Target="../activeX/activeX1565.xml"/><Relationship Id="rId165" Type="http://schemas.openxmlformats.org/officeDocument/2006/relationships/control" Target="../activeX/activeX1640.xml"/><Relationship Id="rId186" Type="http://schemas.openxmlformats.org/officeDocument/2006/relationships/control" Target="../activeX/activeX166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災害防救管理系統</a:t>
            </a:r>
            <a:br>
              <a:rPr lang="en-US" altLang="zh-TW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zh-TW" altLang="en-US" sz="3200" dirty="0">
                <a:solidFill>
                  <a:srgbClr val="0070C0"/>
                </a:solidFill>
              </a:rPr>
              <a:t>系統操作說明會</a:t>
            </a:r>
            <a:br>
              <a:rPr lang="en-US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zh-TW" alt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61760" cy="1665312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業務單位：學務處軍訓室   詹一郎 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50710</a:t>
            </a:r>
          </a:p>
          <a:p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系統管理：計網中心   蔡登凱  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61027</a:t>
            </a:r>
          </a:p>
          <a:p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日      期：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2025/8/1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1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/>
          <a:lstStyle/>
          <a:p>
            <a:r>
              <a:rPr lang="en-US" altLang="zh-TW" dirty="0"/>
              <a:t>     1.</a:t>
            </a:r>
            <a:r>
              <a:rPr lang="zh-TW" altLang="en-US" dirty="0"/>
              <a:t> 主管資料維護、認證</a:t>
            </a:r>
            <a:r>
              <a:rPr lang="en-US" altLang="zh-TW" dirty="0"/>
              <a:t>(</a:t>
            </a:r>
            <a:r>
              <a:rPr lang="zh-TW" altLang="en-US" dirty="0"/>
              <a:t>直接、事後</a:t>
            </a:r>
            <a:r>
              <a:rPr lang="en-US" altLang="zh-TW" dirty="0"/>
              <a:t>)</a:t>
            </a: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467980" y="1268760"/>
            <a:ext cx="7620000" cy="4483968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[1/9]</a:t>
            </a:r>
            <a:r>
              <a:rPr lang="zh-TW" altLang="en-US" dirty="0">
                <a:solidFill>
                  <a:srgbClr val="FF0000"/>
                </a:solidFill>
              </a:rPr>
              <a:t>輸入行政</a:t>
            </a:r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zh-TW" altLang="en-US" dirty="0">
                <a:solidFill>
                  <a:srgbClr val="FF0000"/>
                </a:solidFill>
              </a:rPr>
              <a:t>化帳號、密碼及驗證碼登入系統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9" y="1691426"/>
            <a:ext cx="8052921" cy="51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483768" y="2924944"/>
            <a:ext cx="504056" cy="1170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endCxn id="9" idx="1"/>
          </p:cNvCxnSpPr>
          <p:nvPr/>
        </p:nvCxnSpPr>
        <p:spPr>
          <a:xfrm>
            <a:off x="2987824" y="3428619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67944" y="3032575"/>
            <a:ext cx="1800200" cy="792088"/>
          </a:xfrm>
          <a:prstGeom prst="rect">
            <a:avLst/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輸入行政</a:t>
            </a:r>
            <a:r>
              <a:rPr lang="en-US" altLang="zh-TW" dirty="0">
                <a:solidFill>
                  <a:schemeClr val="tx1"/>
                </a:solidFill>
              </a:rPr>
              <a:t>e</a:t>
            </a:r>
            <a:r>
              <a:rPr lang="zh-TW" altLang="en-US" dirty="0">
                <a:solidFill>
                  <a:schemeClr val="tx1"/>
                </a:solidFill>
              </a:rPr>
              <a:t>化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</a:rPr>
              <a:t>帳號、密碼</a:t>
            </a:r>
          </a:p>
        </p:txBody>
      </p:sp>
    </p:spTree>
    <p:extLst>
      <p:ext uri="{BB962C8B-B14F-4D97-AF65-F5344CB8AC3E}">
        <p14:creationId xmlns:p14="http://schemas.microsoft.com/office/powerpoint/2010/main" val="351523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858218"/>
          </a:xfrm>
        </p:spPr>
        <p:txBody>
          <a:bodyPr/>
          <a:lstStyle/>
          <a:p>
            <a:r>
              <a:rPr lang="en-US" altLang="zh-TW" dirty="0"/>
              <a:t>     1.</a:t>
            </a:r>
            <a:r>
              <a:rPr lang="zh-TW" altLang="en-US" dirty="0"/>
              <a:t> 主管資料維護、認證</a:t>
            </a:r>
            <a:r>
              <a:rPr lang="en-US" altLang="zh-TW" dirty="0"/>
              <a:t>(</a:t>
            </a:r>
            <a:r>
              <a:rPr lang="zh-TW" altLang="en-US" dirty="0"/>
              <a:t>直接、事後</a:t>
            </a:r>
            <a:r>
              <a:rPr lang="en-US" altLang="zh-TW" dirty="0"/>
              <a:t>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122864"/>
            <a:ext cx="7377348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32825" y="1412776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[2/9]</a:t>
            </a:r>
            <a:r>
              <a:rPr lang="zh-TW" altLang="en-US" dirty="0">
                <a:solidFill>
                  <a:srgbClr val="FF0000"/>
                </a:solidFill>
              </a:rPr>
              <a:t>點選進入登錄主管、連絡人資訊</a:t>
            </a:r>
          </a:p>
        </p:txBody>
      </p:sp>
      <p:sp>
        <p:nvSpPr>
          <p:cNvPr id="5" name="矩形 4"/>
          <p:cNvSpPr/>
          <p:nvPr/>
        </p:nvSpPr>
        <p:spPr>
          <a:xfrm>
            <a:off x="1619672" y="3654760"/>
            <a:ext cx="1656184" cy="422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2159732" y="4057252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331640" y="4797152"/>
            <a:ext cx="1782198" cy="79208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點選進入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</a:rPr>
              <a:t>登錄主管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</a:rPr>
              <a:t>連絡人資訊</a:t>
            </a:r>
          </a:p>
        </p:txBody>
      </p:sp>
    </p:spTree>
    <p:extLst>
      <p:ext uri="{BB962C8B-B14F-4D97-AF65-F5344CB8AC3E}">
        <p14:creationId xmlns:p14="http://schemas.microsoft.com/office/powerpoint/2010/main" val="231120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858218"/>
          </a:xfrm>
        </p:spPr>
        <p:txBody>
          <a:bodyPr/>
          <a:lstStyle/>
          <a:p>
            <a:r>
              <a:rPr lang="en-US" altLang="zh-TW" dirty="0"/>
              <a:t>    1.</a:t>
            </a:r>
            <a:r>
              <a:rPr lang="zh-TW" altLang="en-US" dirty="0"/>
              <a:t> 主管資料維護、認證</a:t>
            </a:r>
            <a:r>
              <a:rPr lang="en-US" altLang="zh-TW" dirty="0"/>
              <a:t>(</a:t>
            </a:r>
            <a:r>
              <a:rPr lang="zh-TW" altLang="en-US" dirty="0"/>
              <a:t>直接、</a:t>
            </a:r>
            <a:r>
              <a:rPr lang="en-US" altLang="zh-TW" dirty="0"/>
              <a:t> </a:t>
            </a:r>
            <a:r>
              <a:rPr lang="zh-TW" altLang="en-US" dirty="0"/>
              <a:t>事後</a:t>
            </a:r>
            <a:endParaRPr lang="en-US" altLang="zh-TW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132856"/>
            <a:ext cx="799288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268760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[3/9]</a:t>
            </a:r>
            <a:r>
              <a:rPr lang="zh-TW" altLang="en-US" dirty="0">
                <a:solidFill>
                  <a:srgbClr val="FF0000"/>
                </a:solidFill>
              </a:rPr>
              <a:t>輸入主管及資料</a:t>
            </a:r>
          </a:p>
        </p:txBody>
      </p:sp>
      <p:sp>
        <p:nvSpPr>
          <p:cNvPr id="2" name="矩形圖說文字 1"/>
          <p:cNvSpPr/>
          <p:nvPr/>
        </p:nvSpPr>
        <p:spPr>
          <a:xfrm>
            <a:off x="827584" y="3907030"/>
            <a:ext cx="1666528" cy="1152128"/>
          </a:xfrm>
          <a:prstGeom prst="wedgeRectCallout">
            <a:avLst>
              <a:gd name="adj1" fmla="val 75494"/>
              <a:gd name="adj2" fmla="val -23234"/>
            </a:avLst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輸入主管資料</a:t>
            </a:r>
            <a:endParaRPr lang="en-US" altLang="zh-TW" dirty="0"/>
          </a:p>
          <a:p>
            <a:pPr algn="ctr"/>
            <a:r>
              <a:rPr lang="zh-TW" altLang="en-US" dirty="0"/>
              <a:t>檢查正確</a:t>
            </a:r>
            <a:endParaRPr lang="en-US" altLang="zh-TW" dirty="0"/>
          </a:p>
          <a:p>
            <a:pPr algn="ctr"/>
            <a:r>
              <a:rPr lang="zh-TW" altLang="en-US" dirty="0"/>
              <a:t>按儲存</a:t>
            </a:r>
          </a:p>
        </p:txBody>
      </p:sp>
    </p:spTree>
    <p:extLst>
      <p:ext uri="{BB962C8B-B14F-4D97-AF65-F5344CB8AC3E}">
        <p14:creationId xmlns:p14="http://schemas.microsoft.com/office/powerpoint/2010/main" val="403016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556792"/>
            <a:ext cx="772179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39552" y="116632"/>
            <a:ext cx="7931224" cy="1368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      1.</a:t>
            </a:r>
            <a:r>
              <a:rPr lang="zh-TW" altLang="en-US" sz="3600" dirty="0">
                <a:solidFill>
                  <a:schemeClr val="tx1"/>
                </a:solidFill>
              </a:rPr>
              <a:t> 主管資料維護、認證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直接、</a:t>
            </a:r>
            <a:r>
              <a:rPr lang="en-US" altLang="zh-TW" sz="3600" dirty="0">
                <a:solidFill>
                  <a:schemeClr val="tx1"/>
                </a:solidFill>
              </a:rPr>
              <a:t> </a:t>
            </a:r>
            <a:r>
              <a:rPr lang="zh-TW" altLang="en-US" sz="3600" dirty="0">
                <a:solidFill>
                  <a:schemeClr val="tx1"/>
                </a:solidFill>
              </a:rPr>
              <a:t>事後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[4/9]</a:t>
            </a:r>
            <a:r>
              <a:rPr lang="zh-TW" altLang="en-US" dirty="0">
                <a:solidFill>
                  <a:srgbClr val="FF0000"/>
                </a:solidFill>
              </a:rPr>
              <a:t>主管直接認證</a:t>
            </a:r>
          </a:p>
        </p:txBody>
      </p:sp>
      <p:sp>
        <p:nvSpPr>
          <p:cNvPr id="3" name="矩形 2"/>
          <p:cNvSpPr/>
          <p:nvPr/>
        </p:nvSpPr>
        <p:spPr>
          <a:xfrm>
            <a:off x="4535996" y="4653136"/>
            <a:ext cx="720080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圖說文字 4"/>
          <p:cNvSpPr/>
          <p:nvPr/>
        </p:nvSpPr>
        <p:spPr>
          <a:xfrm>
            <a:off x="4139952" y="5373216"/>
            <a:ext cx="2376264" cy="980728"/>
          </a:xfrm>
          <a:prstGeom prst="wedgeRectCallout">
            <a:avLst>
              <a:gd name="adj1" fmla="val -20422"/>
              <a:gd name="adj2" fmla="val -100241"/>
            </a:avLst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資料輸入完畢後會看到一筆建置的主管資料</a:t>
            </a:r>
            <a:r>
              <a:rPr lang="zh-TW" altLang="en-US" dirty="0">
                <a:solidFill>
                  <a:srgbClr val="FF0000"/>
                </a:solidFill>
              </a:rPr>
              <a:t>但尚未完成認證</a:t>
            </a:r>
          </a:p>
        </p:txBody>
      </p:sp>
    </p:spTree>
    <p:extLst>
      <p:ext uri="{BB962C8B-B14F-4D97-AF65-F5344CB8AC3E}">
        <p14:creationId xmlns:p14="http://schemas.microsoft.com/office/powerpoint/2010/main" val="382789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899592"/>
            <a:ext cx="7620000" cy="9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82060"/>
            <a:ext cx="7620000" cy="19787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  1.</a:t>
            </a:r>
            <a:r>
              <a:rPr lang="zh-TW" altLang="en-US" sz="3600" dirty="0">
                <a:solidFill>
                  <a:schemeClr val="tx1"/>
                </a:solidFill>
              </a:rPr>
              <a:t> 主管資料維護、認證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直接、事後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28529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[5/9]</a:t>
            </a:r>
            <a:r>
              <a:rPr lang="zh-TW" altLang="en-US" dirty="0">
                <a:solidFill>
                  <a:srgbClr val="FF0000"/>
                </a:solidFill>
              </a:rPr>
              <a:t>主管直接認證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827584" y="3861048"/>
            <a:ext cx="4248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827584" y="4581128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55576" y="2060848"/>
            <a:ext cx="5472608" cy="367240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827584" y="2276872"/>
            <a:ext cx="5184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51720" y="5085184"/>
            <a:ext cx="5616624" cy="1368152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進入所設定的信箱</a:t>
            </a:r>
            <a:endParaRPr lang="en-US" altLang="zh-TW" dirty="0"/>
          </a:p>
          <a:p>
            <a:r>
              <a:rPr lang="zh-TW" altLang="en-US" dirty="0"/>
              <a:t>可以直接點選連結入災害資訊系統</a:t>
            </a:r>
            <a:endParaRPr lang="en-US" altLang="zh-TW" dirty="0"/>
          </a:p>
          <a:p>
            <a:r>
              <a:rPr lang="zh-TW" altLang="en-US" dirty="0"/>
              <a:t>如不正確，請至系統使用</a:t>
            </a:r>
            <a:r>
              <a:rPr lang="zh-TW" altLang="en-US" dirty="0">
                <a:solidFill>
                  <a:srgbClr val="FF0000"/>
                </a:solidFill>
              </a:rPr>
              <a:t>行政</a:t>
            </a:r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zh-TW" altLang="en-US" dirty="0">
                <a:solidFill>
                  <a:srgbClr val="FF0000"/>
                </a:solidFill>
              </a:rPr>
              <a:t>化帳號密碼登入</a:t>
            </a:r>
            <a:r>
              <a:rPr lang="zh-TW" altLang="en-US" dirty="0">
                <a:solidFill>
                  <a:schemeClr val="bg1"/>
                </a:solidFill>
              </a:rPr>
              <a:t>後使用「個人資料維護」功能進行修正</a:t>
            </a:r>
          </a:p>
        </p:txBody>
      </p:sp>
    </p:spTree>
    <p:extLst>
      <p:ext uri="{BB962C8B-B14F-4D97-AF65-F5344CB8AC3E}">
        <p14:creationId xmlns:p14="http://schemas.microsoft.com/office/powerpoint/2010/main" val="408963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38238"/>
            <a:ext cx="8496944" cy="500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187624" y="82061"/>
            <a:ext cx="7416824" cy="1330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1.</a:t>
            </a:r>
            <a:r>
              <a:rPr lang="zh-TW" altLang="en-US" sz="3600" dirty="0">
                <a:solidFill>
                  <a:schemeClr val="tx1"/>
                </a:solidFill>
              </a:rPr>
              <a:t> 主管資料維護、認證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直接、事後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539552" y="1259024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[6/9]</a:t>
            </a:r>
            <a:r>
              <a:rPr lang="zh-TW" altLang="en-US" dirty="0">
                <a:solidFill>
                  <a:srgbClr val="FF0000"/>
                </a:solidFill>
              </a:rPr>
              <a:t>主管直接認證</a:t>
            </a:r>
          </a:p>
        </p:txBody>
      </p:sp>
      <p:sp>
        <p:nvSpPr>
          <p:cNvPr id="3" name="矩形 2"/>
          <p:cNvSpPr/>
          <p:nvPr/>
        </p:nvSpPr>
        <p:spPr>
          <a:xfrm>
            <a:off x="2411760" y="2950193"/>
            <a:ext cx="43924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13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28192"/>
            <a:ext cx="780415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259632" y="82061"/>
            <a:ext cx="7560840" cy="1546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1.</a:t>
            </a:r>
            <a:r>
              <a:rPr lang="zh-TW" altLang="en-US" sz="3600" dirty="0">
                <a:solidFill>
                  <a:schemeClr val="tx1"/>
                </a:solidFill>
              </a:rPr>
              <a:t> 主管資料維護、認證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直接、</a:t>
            </a:r>
            <a:r>
              <a:rPr lang="en-US" altLang="zh-TW" sz="3600" dirty="0">
                <a:solidFill>
                  <a:schemeClr val="tx1"/>
                </a:solidFill>
              </a:rPr>
              <a:t> </a:t>
            </a:r>
            <a:r>
              <a:rPr lang="zh-TW" altLang="en-US" sz="3600" dirty="0">
                <a:solidFill>
                  <a:schemeClr val="tx1"/>
                </a:solidFill>
              </a:rPr>
              <a:t>事後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539552" y="1268760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[7/9]</a:t>
            </a:r>
            <a:r>
              <a:rPr lang="zh-TW" altLang="en-US" dirty="0">
                <a:solidFill>
                  <a:srgbClr val="FF0000"/>
                </a:solidFill>
              </a:rPr>
              <a:t>主管直接認證</a:t>
            </a:r>
          </a:p>
        </p:txBody>
      </p:sp>
      <p:sp>
        <p:nvSpPr>
          <p:cNvPr id="3" name="矩形 2"/>
          <p:cNvSpPr/>
          <p:nvPr/>
        </p:nvSpPr>
        <p:spPr>
          <a:xfrm>
            <a:off x="4644008" y="4365104"/>
            <a:ext cx="6480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802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87620"/>
            <a:ext cx="8503816" cy="49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259632" y="82061"/>
            <a:ext cx="7488832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1.</a:t>
            </a:r>
            <a:r>
              <a:rPr lang="zh-TW" altLang="en-US" sz="3600" dirty="0">
                <a:solidFill>
                  <a:schemeClr val="tx1"/>
                </a:solidFill>
              </a:rPr>
              <a:t> 主管資料維護、認證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直接、事後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340768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[8/9]</a:t>
            </a:r>
            <a:r>
              <a:rPr lang="zh-TW" altLang="en-US" dirty="0">
                <a:solidFill>
                  <a:srgbClr val="FF0000"/>
                </a:solidFill>
              </a:rPr>
              <a:t>主管事後認證─資料不正確須修改</a:t>
            </a:r>
          </a:p>
        </p:txBody>
      </p:sp>
      <p:sp>
        <p:nvSpPr>
          <p:cNvPr id="3" name="矩形 2"/>
          <p:cNvSpPr/>
          <p:nvPr/>
        </p:nvSpPr>
        <p:spPr>
          <a:xfrm>
            <a:off x="1547664" y="3959324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300192" y="4319364"/>
            <a:ext cx="1368152" cy="1099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3923928" y="4437112"/>
            <a:ext cx="1512168" cy="1080120"/>
          </a:xfrm>
          <a:prstGeom prst="wedgeRectCallout">
            <a:avLst>
              <a:gd name="adj1" fmla="val 104097"/>
              <a:gd name="adj2" fmla="val -15961"/>
            </a:avLst>
          </a:prstGeom>
          <a:solidFill>
            <a:srgbClr val="00B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假設電話不對，則進行電話修改</a:t>
            </a:r>
          </a:p>
        </p:txBody>
      </p:sp>
    </p:spTree>
    <p:extLst>
      <p:ext uri="{BB962C8B-B14F-4D97-AF65-F5344CB8AC3E}">
        <p14:creationId xmlns:p14="http://schemas.microsoft.com/office/powerpoint/2010/main" val="1937615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700808"/>
            <a:ext cx="8568952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259632" y="82061"/>
            <a:ext cx="7488832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1.</a:t>
            </a:r>
            <a:r>
              <a:rPr lang="zh-TW" altLang="en-US" sz="3600" dirty="0">
                <a:solidFill>
                  <a:schemeClr val="tx1"/>
                </a:solidFill>
              </a:rPr>
              <a:t> 主管資料維護、認證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直接、事後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92792" y="1268760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[9/9]</a:t>
            </a:r>
            <a:r>
              <a:rPr lang="zh-TW" altLang="en-US" dirty="0">
                <a:solidFill>
                  <a:srgbClr val="FF0000"/>
                </a:solidFill>
              </a:rPr>
              <a:t>主管事後認證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修改確認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92080" y="4221088"/>
            <a:ext cx="151216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802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系統功能介紹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1-</a:t>
            </a:r>
            <a:r>
              <a:rPr lang="zh-TW" altLang="en-US" sz="3600" dirty="0">
                <a:solidFill>
                  <a:schemeClr val="tx2">
                    <a:lumMod val="50000"/>
                  </a:schemeClr>
                </a:solidFill>
              </a:rPr>
              <a:t>各單位建置資料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737831" cy="5472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/>
              <a:t>1.</a:t>
            </a:r>
            <a:r>
              <a:rPr lang="zh-TW" altLang="en-US" sz="2800" dirty="0"/>
              <a:t>各系所、單位主管資料維護、認證</a:t>
            </a:r>
            <a:r>
              <a:rPr lang="en-US" altLang="zh-TW" sz="2800" dirty="0"/>
              <a:t>(</a:t>
            </a:r>
            <a:r>
              <a:rPr lang="zh-TW" altLang="en-US" sz="2800" dirty="0"/>
              <a:t>直接、事後</a:t>
            </a:r>
            <a:r>
              <a:rPr lang="en-US" altLang="zh-TW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2.</a:t>
            </a:r>
            <a:r>
              <a:rPr lang="zh-TW" altLang="en-US" sz="2800" dirty="0">
                <a:solidFill>
                  <a:srgbClr val="FF0000"/>
                </a:solidFill>
              </a:rPr>
              <a:t>各系所、單位緊急連絡人資料維護、認證</a:t>
            </a:r>
            <a:r>
              <a:rPr lang="en-US" altLang="zh-TW" sz="2800" dirty="0">
                <a:solidFill>
                  <a:srgbClr val="FF0000"/>
                </a:solidFill>
              </a:rPr>
              <a:t>(</a:t>
            </a:r>
            <a:r>
              <a:rPr lang="zh-TW" altLang="en-US" sz="2800" dirty="0">
                <a:solidFill>
                  <a:srgbClr val="FF0000"/>
                </a:solidFill>
              </a:rPr>
              <a:t>直接、事後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3.</a:t>
            </a:r>
            <a:r>
              <a:rPr lang="zh-TW" altLang="en-US" sz="2800" dirty="0"/>
              <a:t>各系所、單位災防管理人</a:t>
            </a:r>
            <a:r>
              <a:rPr lang="zh-TW" altLang="zh-TW" sz="2800" dirty="0"/>
              <a:t>資料維護</a:t>
            </a:r>
            <a:r>
              <a:rPr lang="zh-TW" altLang="en-US" sz="2800" dirty="0"/>
              <a:t>、認證</a:t>
            </a:r>
            <a:r>
              <a:rPr lang="en-US" altLang="zh-TW" sz="2800" dirty="0"/>
              <a:t>(</a:t>
            </a:r>
            <a:r>
              <a:rPr lang="zh-TW" altLang="en-US" sz="2800" dirty="0"/>
              <a:t>直接、事後</a:t>
            </a:r>
            <a:r>
              <a:rPr lang="en-US" altLang="zh-TW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4.</a:t>
            </a:r>
            <a:r>
              <a:rPr lang="zh-TW" altLang="en-US" sz="2800" dirty="0"/>
              <a:t>災害通報與整備、災害演練</a:t>
            </a:r>
            <a:endParaRPr lang="en-US" altLang="zh-TW" sz="2800" dirty="0"/>
          </a:p>
          <a:p>
            <a:pPr marL="114300" indent="0">
              <a:lnSpc>
                <a:spcPct val="150000"/>
              </a:lnSpc>
              <a:buNone/>
            </a:pPr>
            <a:r>
              <a:rPr lang="zh-TW" altLang="en-US" sz="2800" dirty="0"/>
              <a:t>      各項災害事前通報、災損回報、災害演練</a:t>
            </a:r>
          </a:p>
          <a:p>
            <a:pPr marL="114300" indent="0">
              <a:lnSpc>
                <a:spcPct val="150000"/>
              </a:lnSpc>
              <a:buNone/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系統目的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1" y="1268760"/>
            <a:ext cx="8136904" cy="5256584"/>
          </a:xfrm>
        </p:spPr>
        <p:txBody>
          <a:bodyPr>
            <a:normAutofit/>
          </a:bodyPr>
          <a:lstStyle/>
          <a:p>
            <a:r>
              <a:rPr lang="zh-TW" altLang="en-US" dirty="0"/>
              <a:t>因應年來本校發生多次天然重大災害（如</a:t>
            </a:r>
            <a:r>
              <a:rPr lang="en-US" altLang="zh-TW" dirty="0"/>
              <a:t>104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6</a:t>
            </a:r>
            <a:r>
              <a:rPr lang="zh-TW" altLang="en-US" dirty="0"/>
              <a:t>日蘇迪勒颱風、</a:t>
            </a:r>
            <a:r>
              <a:rPr lang="en-US" altLang="zh-TW" dirty="0"/>
              <a:t>105</a:t>
            </a:r>
            <a:r>
              <a:rPr lang="zh-TW" altLang="en-US" dirty="0"/>
              <a:t>年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6</a:t>
            </a:r>
            <a:r>
              <a:rPr lang="zh-TW" altLang="en-US" dirty="0"/>
              <a:t>日美濃地震），災害發生當下，各單位、校安中心或因通報、應變等作業系統、流程不明確，致未及蒐集彙整相關災害整備、災損狀況資料，供本校師長、相關單位及教育部掌握參考，顯本校防災整備、災害通報作業亟需詳實規劃、妥予分工，並研擬相關通報、整備等作業流程，以期精進本校災害防救整備、通報及應變作為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>
                <a:solidFill>
                  <a:srgbClr val="FF0000"/>
                </a:solidFill>
              </a:rPr>
              <a:t>為期因應未來區域型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颱風、汛期、地震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災害發生，落實本校校園防災管理機制運作及回報</a:t>
            </a:r>
            <a:r>
              <a:rPr lang="zh-TW" altLang="en-US" dirty="0"/>
              <a:t>，規劃建置本校災害防救管理資訊平台，整合校內災害整備通報作業，掌握各單位防災整備及回報資訊，於最短時間掌握災情資訊，順遂災害應變、救援等管理作為。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137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133600"/>
            <a:ext cx="8064896" cy="482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290464" y="82061"/>
            <a:ext cx="7674024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2.</a:t>
            </a:r>
            <a:r>
              <a:rPr lang="zh-TW" altLang="en-US" sz="3600" dirty="0">
                <a:solidFill>
                  <a:schemeClr val="tx1"/>
                </a:solidFill>
              </a:rPr>
              <a:t> 單位緊急連絡人資料維護、認證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直接、事後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628800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[1/6]</a:t>
            </a:r>
            <a:r>
              <a:rPr lang="zh-TW" altLang="en-US" dirty="0">
                <a:solidFill>
                  <a:srgbClr val="FF0000"/>
                </a:solidFill>
              </a:rPr>
              <a:t>連絡人輸入資料後儲存</a:t>
            </a:r>
          </a:p>
        </p:txBody>
      </p:sp>
      <p:sp>
        <p:nvSpPr>
          <p:cNvPr id="10" name="矩形圖說文字 9"/>
          <p:cNvSpPr/>
          <p:nvPr/>
        </p:nvSpPr>
        <p:spPr>
          <a:xfrm>
            <a:off x="755576" y="3717032"/>
            <a:ext cx="1666528" cy="1152128"/>
          </a:xfrm>
          <a:prstGeom prst="wedgeRectCallout">
            <a:avLst>
              <a:gd name="adj1" fmla="val 75494"/>
              <a:gd name="adj2" fmla="val -23234"/>
            </a:avLst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輸入單位緊急連絡人資料</a:t>
            </a:r>
            <a:endParaRPr lang="en-US" altLang="zh-TW" dirty="0"/>
          </a:p>
          <a:p>
            <a:pPr algn="ctr"/>
            <a:r>
              <a:rPr lang="zh-TW" altLang="en-US" dirty="0"/>
              <a:t>檢查正確</a:t>
            </a:r>
            <a:endParaRPr lang="en-US" altLang="zh-TW" dirty="0"/>
          </a:p>
          <a:p>
            <a:pPr algn="ctr"/>
            <a:r>
              <a:rPr lang="zh-TW" altLang="en-US" dirty="0"/>
              <a:t>按儲存</a:t>
            </a:r>
          </a:p>
        </p:txBody>
      </p:sp>
    </p:spTree>
    <p:extLst>
      <p:ext uri="{BB962C8B-B14F-4D97-AF65-F5344CB8AC3E}">
        <p14:creationId xmlns:p14="http://schemas.microsoft.com/office/powerpoint/2010/main" val="193761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133600"/>
            <a:ext cx="8136904" cy="46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187624" y="82060"/>
            <a:ext cx="7776864" cy="20507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2.</a:t>
            </a:r>
            <a:r>
              <a:rPr lang="zh-TW" altLang="en-US" sz="3600" dirty="0">
                <a:solidFill>
                  <a:schemeClr val="tx1"/>
                </a:solidFill>
              </a:rPr>
              <a:t> 單位連絡人資料維護、認證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直接、事後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628800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[2/6]</a:t>
            </a:r>
            <a:r>
              <a:rPr lang="zh-TW" altLang="en-US" dirty="0">
                <a:solidFill>
                  <a:srgbClr val="FF0000"/>
                </a:solidFill>
              </a:rPr>
              <a:t>連絡人直接認證</a:t>
            </a:r>
          </a:p>
        </p:txBody>
      </p:sp>
      <p:sp>
        <p:nvSpPr>
          <p:cNvPr id="3" name="矩形 2"/>
          <p:cNvSpPr/>
          <p:nvPr/>
        </p:nvSpPr>
        <p:spPr>
          <a:xfrm>
            <a:off x="1619672" y="4669668"/>
            <a:ext cx="6192688" cy="883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516216" y="4923809"/>
            <a:ext cx="864096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12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907704"/>
            <a:ext cx="7620000" cy="116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82061"/>
            <a:ext cx="8651304" cy="1978787"/>
          </a:xfrm>
          <a:prstGeom prst="rect">
            <a:avLst/>
          </a:prstGeom>
          <a:solidFill>
            <a:srgbClr val="F7F99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2.</a:t>
            </a:r>
            <a:r>
              <a:rPr lang="zh-TW" altLang="en-US" sz="3600" dirty="0">
                <a:solidFill>
                  <a:schemeClr val="tx1"/>
                </a:solidFill>
              </a:rPr>
              <a:t> 單位連絡人資料維護、認證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直接、事後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628800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[3/6]</a:t>
            </a:r>
            <a:r>
              <a:rPr lang="zh-TW" altLang="en-US" dirty="0">
                <a:solidFill>
                  <a:srgbClr val="FF0000"/>
                </a:solidFill>
              </a:rPr>
              <a:t>連絡人直接認證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827584" y="4509120"/>
            <a:ext cx="4248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827584" y="5445224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27584" y="2564904"/>
            <a:ext cx="532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4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8435280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31640" y="82061"/>
            <a:ext cx="7776864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2.</a:t>
            </a:r>
            <a:r>
              <a:rPr lang="zh-TW" altLang="en-US" sz="3600" dirty="0">
                <a:solidFill>
                  <a:schemeClr val="tx1"/>
                </a:solidFill>
              </a:rPr>
              <a:t> 單位連絡人資料維護、認證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直接、事後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55679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[4/6]</a:t>
            </a:r>
            <a:r>
              <a:rPr lang="zh-TW" altLang="en-US" dirty="0">
                <a:solidFill>
                  <a:srgbClr val="FF0000"/>
                </a:solidFill>
              </a:rPr>
              <a:t>連絡人直接認證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2627784" y="4509120"/>
            <a:ext cx="3240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圖說文字 9"/>
          <p:cNvSpPr/>
          <p:nvPr/>
        </p:nvSpPr>
        <p:spPr>
          <a:xfrm>
            <a:off x="2123728" y="5301208"/>
            <a:ext cx="4176464" cy="936104"/>
          </a:xfrm>
          <a:prstGeom prst="wedgeRectCallout">
            <a:avLst>
              <a:gd name="adj1" fmla="val 26906"/>
              <a:gd name="adj2" fmla="val -130265"/>
            </a:avLst>
          </a:prstGeom>
          <a:solidFill>
            <a:srgbClr val="00B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點選登入</a:t>
            </a:r>
            <a:r>
              <a:rPr lang="zh-TW" altLang="en-US" dirty="0"/>
              <a:t>後</a:t>
            </a:r>
            <a:endParaRPr lang="en-US" altLang="zh-TW" dirty="0"/>
          </a:p>
          <a:p>
            <a:pPr algn="ctr"/>
            <a:r>
              <a:rPr lang="zh-TW" altLang="en-US" dirty="0"/>
              <a:t>依行政</a:t>
            </a:r>
            <a:r>
              <a:rPr lang="en-US" altLang="zh-TW" dirty="0"/>
              <a:t>e</a:t>
            </a:r>
            <a:r>
              <a:rPr lang="zh-TW" altLang="en-US" dirty="0"/>
              <a:t>化系統帳號、密碼進入系統</a:t>
            </a:r>
            <a:endParaRPr lang="en-US" altLang="zh-TW" dirty="0"/>
          </a:p>
          <a:p>
            <a:pPr algn="ctr"/>
            <a:r>
              <a:rPr lang="zh-TW" altLang="en-US" dirty="0"/>
              <a:t>並查看系統是已完成主管及連絡人登錄</a:t>
            </a:r>
          </a:p>
        </p:txBody>
      </p:sp>
    </p:spTree>
    <p:extLst>
      <p:ext uri="{BB962C8B-B14F-4D97-AF65-F5344CB8AC3E}">
        <p14:creationId xmlns:p14="http://schemas.microsoft.com/office/powerpoint/2010/main" val="3470545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3600"/>
            <a:ext cx="8363272" cy="467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187624" y="82061"/>
            <a:ext cx="7704856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2.</a:t>
            </a:r>
            <a:r>
              <a:rPr lang="zh-TW" altLang="en-US" sz="3600" dirty="0">
                <a:solidFill>
                  <a:schemeClr val="tx1"/>
                </a:solidFill>
              </a:rPr>
              <a:t> 單位連絡人資料維護、認證</a:t>
            </a:r>
            <a:r>
              <a:rPr lang="en-US" altLang="zh-TW" sz="3600" dirty="0">
                <a:solidFill>
                  <a:schemeClr val="tx1"/>
                </a:solidFill>
              </a:rPr>
              <a:t> (</a:t>
            </a:r>
            <a:r>
              <a:rPr lang="zh-TW" altLang="en-US" sz="3600" dirty="0">
                <a:solidFill>
                  <a:schemeClr val="tx1"/>
                </a:solidFill>
              </a:rPr>
              <a:t>直接、事後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628800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[5/6]</a:t>
            </a:r>
            <a:r>
              <a:rPr lang="zh-TW" altLang="en-US" dirty="0">
                <a:solidFill>
                  <a:srgbClr val="FF0000"/>
                </a:solidFill>
              </a:rPr>
              <a:t>連絡人完成認證</a:t>
            </a:r>
          </a:p>
        </p:txBody>
      </p:sp>
      <p:sp>
        <p:nvSpPr>
          <p:cNvPr id="3" name="矩形 2"/>
          <p:cNvSpPr/>
          <p:nvPr/>
        </p:nvSpPr>
        <p:spPr>
          <a:xfrm>
            <a:off x="1547664" y="4725144"/>
            <a:ext cx="619268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545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433995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259632" y="82061"/>
            <a:ext cx="7632848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2.</a:t>
            </a:r>
            <a:r>
              <a:rPr lang="zh-TW" altLang="en-US" sz="3600" dirty="0">
                <a:solidFill>
                  <a:schemeClr val="tx1"/>
                </a:solidFill>
              </a:rPr>
              <a:t> 單位連絡人資料維護、認證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直接、事後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62250" y="1551875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[6/6]</a:t>
            </a:r>
            <a:r>
              <a:rPr lang="zh-TW" altLang="en-US" dirty="0">
                <a:solidFill>
                  <a:srgbClr val="FF0000"/>
                </a:solidFill>
              </a:rPr>
              <a:t>連絡人事後認證與主管相同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0" y="2204864"/>
            <a:ext cx="832171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059832" y="5589240"/>
            <a:ext cx="1800200" cy="900100"/>
          </a:xfrm>
          <a:prstGeom prst="wedgeRectCallout">
            <a:avLst>
              <a:gd name="adj1" fmla="val 124510"/>
              <a:gd name="adj2" fmla="val -24506"/>
            </a:avLst>
          </a:prstGeom>
          <a:solidFill>
            <a:srgbClr val="00B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假設信箱不對，則進行信箱修改</a:t>
            </a:r>
          </a:p>
        </p:txBody>
      </p:sp>
    </p:spTree>
    <p:extLst>
      <p:ext uri="{BB962C8B-B14F-4D97-AF65-F5344CB8AC3E}">
        <p14:creationId xmlns:p14="http://schemas.microsoft.com/office/powerpoint/2010/main" val="3470545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系統功能介紹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1-</a:t>
            </a:r>
            <a:r>
              <a:rPr lang="zh-TW" altLang="en-US" sz="3600" dirty="0">
                <a:solidFill>
                  <a:schemeClr val="tx2">
                    <a:lumMod val="50000"/>
                  </a:schemeClr>
                </a:solidFill>
              </a:rPr>
              <a:t>各單位建置資料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5472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/>
              <a:t>1.</a:t>
            </a:r>
            <a:r>
              <a:rPr lang="zh-TW" altLang="en-US" sz="2800" dirty="0"/>
              <a:t>各系所、單位主管資料維護、認證</a:t>
            </a:r>
            <a:r>
              <a:rPr lang="en-US" altLang="zh-TW" sz="2800" dirty="0"/>
              <a:t>(</a:t>
            </a:r>
            <a:r>
              <a:rPr lang="zh-TW" altLang="en-US" sz="2800" dirty="0"/>
              <a:t>直接、事後</a:t>
            </a:r>
            <a:r>
              <a:rPr lang="en-US" altLang="zh-TW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2.</a:t>
            </a:r>
            <a:r>
              <a:rPr lang="zh-TW" altLang="en-US" sz="2800" dirty="0"/>
              <a:t>各系所、單位連絡人資料維護、認證</a:t>
            </a:r>
            <a:r>
              <a:rPr lang="en-US" altLang="zh-TW" sz="2800" dirty="0"/>
              <a:t>(</a:t>
            </a:r>
            <a:r>
              <a:rPr lang="zh-TW" altLang="en-US" sz="2800" dirty="0"/>
              <a:t>直接、事後</a:t>
            </a:r>
            <a:r>
              <a:rPr lang="en-US" altLang="zh-TW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</a:rPr>
              <a:t>3.</a:t>
            </a:r>
            <a:r>
              <a:rPr lang="zh-TW" altLang="en-US" sz="2800" dirty="0">
                <a:solidFill>
                  <a:srgbClr val="FF0000"/>
                </a:solidFill>
              </a:rPr>
              <a:t>各系所、單位災防管理人</a:t>
            </a:r>
            <a:r>
              <a:rPr lang="zh-TW" altLang="zh-TW" sz="2800" dirty="0">
                <a:solidFill>
                  <a:srgbClr val="FF0000"/>
                </a:solidFill>
              </a:rPr>
              <a:t>資料維護</a:t>
            </a:r>
            <a:r>
              <a:rPr lang="zh-TW" altLang="en-US" sz="2800" dirty="0">
                <a:solidFill>
                  <a:srgbClr val="FF0000"/>
                </a:solidFill>
              </a:rPr>
              <a:t>、認證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/>
              <a:t>4.</a:t>
            </a:r>
            <a:r>
              <a:rPr lang="zh-TW" altLang="en-US" sz="2800" dirty="0"/>
              <a:t>災害通報與整備、災害演練</a:t>
            </a:r>
            <a:endParaRPr lang="en-US" altLang="zh-TW" sz="2800" dirty="0"/>
          </a:p>
          <a:p>
            <a:pPr marL="114300" indent="0">
              <a:lnSpc>
                <a:spcPct val="150000"/>
              </a:lnSpc>
              <a:buNone/>
            </a:pPr>
            <a:r>
              <a:rPr lang="zh-TW" altLang="en-US" sz="2800" dirty="0"/>
              <a:t>      各項災害事前通報、災損回報、災害演練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79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2" y="1844824"/>
            <a:ext cx="8478754" cy="5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259632" y="154068"/>
            <a:ext cx="7632848" cy="147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3.</a:t>
            </a:r>
            <a:r>
              <a:rPr lang="zh-TW" altLang="en-US" sz="3600" dirty="0">
                <a:solidFill>
                  <a:schemeClr val="tx1"/>
                </a:solidFill>
              </a:rPr>
              <a:t> 單位災防管理人資料維護、認證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62542" y="1376772"/>
            <a:ext cx="7620000" cy="61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[1/2]</a:t>
            </a:r>
            <a:r>
              <a:rPr lang="zh-TW" altLang="en-US" dirty="0">
                <a:solidFill>
                  <a:srgbClr val="FF0000"/>
                </a:solidFill>
              </a:rPr>
              <a:t>災防管理人直接認證</a:t>
            </a:r>
          </a:p>
        </p:txBody>
      </p:sp>
      <p:sp>
        <p:nvSpPr>
          <p:cNvPr id="3" name="矩形 2"/>
          <p:cNvSpPr/>
          <p:nvPr/>
        </p:nvSpPr>
        <p:spPr>
          <a:xfrm>
            <a:off x="1584902" y="3356992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3169078" y="3140968"/>
            <a:ext cx="2699066" cy="648072"/>
          </a:xfrm>
          <a:prstGeom prst="wedgeRectCallout">
            <a:avLst>
              <a:gd name="adj1" fmla="val -69976"/>
              <a:gd name="adj2" fmla="val 15906"/>
            </a:avLst>
          </a:prstGeom>
          <a:solidFill>
            <a:srgbClr val="00B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  <a:latin typeface="+mn-ea"/>
              </a:rPr>
              <a:t>3.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再點選登錄</a:t>
            </a:r>
            <a:r>
              <a:rPr lang="zh-TW" altLang="en-US" dirty="0">
                <a:latin typeface="+mn-ea"/>
              </a:rPr>
              <a:t>災防管理人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7691537" y="4896163"/>
            <a:ext cx="1488975" cy="621069"/>
          </a:xfrm>
          <a:prstGeom prst="wedgeRectCallout">
            <a:avLst>
              <a:gd name="adj1" fmla="val -34767"/>
              <a:gd name="adj2" fmla="val -295430"/>
            </a:avLst>
          </a:prstGeom>
          <a:solidFill>
            <a:srgbClr val="00B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+mn-ea"/>
              </a:rPr>
              <a:t>1.</a:t>
            </a:r>
            <a:r>
              <a:rPr lang="zh-TW" altLang="en-US" dirty="0">
                <a:latin typeface="+mn-ea"/>
              </a:rPr>
              <a:t>點選災防管理人維護</a:t>
            </a:r>
          </a:p>
        </p:txBody>
      </p:sp>
      <p:sp>
        <p:nvSpPr>
          <p:cNvPr id="12" name="矩形 11"/>
          <p:cNvSpPr/>
          <p:nvPr/>
        </p:nvSpPr>
        <p:spPr>
          <a:xfrm>
            <a:off x="7094516" y="2989207"/>
            <a:ext cx="90010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91680" y="4077072"/>
            <a:ext cx="525658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圖說文字 13"/>
          <p:cNvSpPr/>
          <p:nvPr/>
        </p:nvSpPr>
        <p:spPr>
          <a:xfrm>
            <a:off x="3014477" y="5445224"/>
            <a:ext cx="2699066" cy="936104"/>
          </a:xfrm>
          <a:prstGeom prst="wedgeRectCallout">
            <a:avLst>
              <a:gd name="adj1" fmla="val -25350"/>
              <a:gd name="adj2" fmla="val -170212"/>
            </a:avLst>
          </a:prstGeom>
          <a:solidFill>
            <a:srgbClr val="00B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  <a:latin typeface="+mn-ea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dirty="0">
                <a:latin typeface="+mn-ea"/>
              </a:rPr>
              <a:t>點選下方出現各單</a:t>
            </a:r>
            <a:endParaRPr lang="en-US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    </a:t>
            </a:r>
            <a:r>
              <a:rPr lang="zh-TW" altLang="en-US" dirty="0">
                <a:latin typeface="+mn-ea"/>
              </a:rPr>
              <a:t>位所在 校區及建築</a:t>
            </a:r>
            <a:endParaRPr lang="en-US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    </a:t>
            </a:r>
            <a:r>
              <a:rPr lang="zh-TW" altLang="en-US" dirty="0">
                <a:latin typeface="+mn-ea"/>
              </a:rPr>
              <a:t>物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會出現不同的色塊</a:t>
            </a:r>
            <a:r>
              <a:rPr lang="en-US" altLang="zh-TW" dirty="0">
                <a:latin typeface="+mn-ea"/>
              </a:rPr>
              <a:t>)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0545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00808"/>
            <a:ext cx="8219256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259632" y="82061"/>
            <a:ext cx="7632848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3.</a:t>
            </a:r>
            <a:r>
              <a:rPr lang="zh-TW" altLang="en-US" sz="3600" dirty="0">
                <a:solidFill>
                  <a:schemeClr val="tx1"/>
                </a:solidFill>
              </a:rPr>
              <a:t> 單位災防管理人資料維護、</a:t>
            </a:r>
            <a:r>
              <a:rPr lang="en-US" altLang="zh-TW" sz="3600" dirty="0">
                <a:solidFill>
                  <a:schemeClr val="tx1"/>
                </a:solidFill>
              </a:rPr>
              <a:t> </a:t>
            </a:r>
            <a:r>
              <a:rPr lang="zh-TW" altLang="en-US" sz="3600" dirty="0">
                <a:solidFill>
                  <a:schemeClr val="tx1"/>
                </a:solidFill>
              </a:rPr>
              <a:t>認證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268760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[2/2]</a:t>
            </a:r>
            <a:r>
              <a:rPr lang="zh-TW" altLang="en-US" dirty="0">
                <a:solidFill>
                  <a:srgbClr val="FF0000"/>
                </a:solidFill>
              </a:rPr>
              <a:t>單位災防管理人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45546" y="2204864"/>
            <a:ext cx="1666528" cy="4051385"/>
          </a:xfrm>
          <a:prstGeom prst="wedgeRectCallout">
            <a:avLst>
              <a:gd name="adj1" fmla="val 108182"/>
              <a:gd name="adj2" fmla="val -19266"/>
            </a:avLst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輸入單位災防管理人資料</a:t>
            </a:r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可依建築物分層建置同一管理人可以登載多筆資料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dirty="0"/>
              <a:t>檢查正確</a:t>
            </a:r>
            <a:endParaRPr lang="en-US" altLang="zh-TW" dirty="0"/>
          </a:p>
          <a:p>
            <a:pPr algn="ctr"/>
            <a:r>
              <a:rPr lang="zh-TW" altLang="en-US" dirty="0"/>
              <a:t>按儲存</a:t>
            </a:r>
          </a:p>
        </p:txBody>
      </p:sp>
      <p:sp>
        <p:nvSpPr>
          <p:cNvPr id="3" name="矩形 2"/>
          <p:cNvSpPr/>
          <p:nvPr/>
        </p:nvSpPr>
        <p:spPr>
          <a:xfrm>
            <a:off x="5940152" y="2996952"/>
            <a:ext cx="3240360" cy="3115816"/>
          </a:xfrm>
          <a:prstGeom prst="rect">
            <a:avLst/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系統場地負責單位是</a:t>
            </a:r>
            <a:r>
              <a:rPr lang="zh-TW" altLang="en-US" u="sng" dirty="0"/>
              <a:t>抓取消防管理系統資料庫</a:t>
            </a:r>
            <a:r>
              <a:rPr lang="zh-TW" altLang="en-US" dirty="0"/>
              <a:t>，若資料建置過程中</a:t>
            </a:r>
            <a:endParaRPr lang="en-US" altLang="zh-TW" dirty="0"/>
          </a:p>
          <a:p>
            <a:r>
              <a:rPr lang="zh-TW" altLang="en-US" u="sng" dirty="0">
                <a:solidFill>
                  <a:srgbClr val="FF0000"/>
                </a:solidFill>
              </a:rPr>
              <a:t>單位概分若有更換或錯誤</a:t>
            </a:r>
            <a:endParaRPr lang="en-US" altLang="zh-TW" u="sng" dirty="0">
              <a:solidFill>
                <a:srgbClr val="FF0000"/>
              </a:solidFill>
            </a:endParaRPr>
          </a:p>
          <a:p>
            <a:endParaRPr lang="en-US" altLang="zh-TW" u="sng" dirty="0">
              <a:solidFill>
                <a:srgbClr val="FF0000"/>
              </a:solidFill>
            </a:endParaRPr>
          </a:p>
          <a:p>
            <a:r>
              <a:rPr lang="zh-TW" altLang="en-US" dirty="0"/>
              <a:t>請單位緊急連絡承辦人與災防管理進行確 認後</a:t>
            </a:r>
            <a:endParaRPr lang="en-US" altLang="zh-TW" dirty="0"/>
          </a:p>
          <a:p>
            <a:r>
              <a:rPr lang="zh-TW" altLang="en-US" dirty="0"/>
              <a:t>告知系統承辦人</a:t>
            </a:r>
            <a:r>
              <a:rPr lang="en-US" altLang="zh-TW" dirty="0"/>
              <a:t>(</a:t>
            </a:r>
            <a:r>
              <a:rPr lang="zh-TW" altLang="en-US" dirty="0"/>
              <a:t>盧麗君</a:t>
            </a:r>
            <a:r>
              <a:rPr lang="en-US" altLang="zh-TW" dirty="0"/>
              <a:t>50737)</a:t>
            </a:r>
            <a:r>
              <a:rPr lang="zh-TW" altLang="en-US" dirty="0"/>
              <a:t>承辦人會核對防災管理人資料庫及事務單位管制之資料</a:t>
            </a:r>
            <a:endParaRPr lang="en-US" altLang="zh-TW" dirty="0"/>
          </a:p>
          <a:p>
            <a:r>
              <a:rPr lang="zh-TW" altLang="en-US" dirty="0"/>
              <a:t>進行必要之修改</a:t>
            </a:r>
          </a:p>
        </p:txBody>
      </p:sp>
    </p:spTree>
    <p:extLst>
      <p:ext uri="{BB962C8B-B14F-4D97-AF65-F5344CB8AC3E}">
        <p14:creationId xmlns:p14="http://schemas.microsoft.com/office/powerpoint/2010/main" val="1937615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系統功能介紹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1-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系統運作</a:t>
            </a:r>
            <a:endParaRPr lang="zh-TW" alt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208912" cy="5472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/>
              <a:t>1.</a:t>
            </a:r>
            <a:r>
              <a:rPr lang="zh-TW" altLang="en-US" sz="2800" dirty="0"/>
              <a:t>各系所、單位主管資料維護、認證</a:t>
            </a:r>
            <a:r>
              <a:rPr lang="en-US" altLang="zh-TW" sz="2800" dirty="0"/>
              <a:t>(</a:t>
            </a:r>
            <a:r>
              <a:rPr lang="zh-TW" altLang="en-US" sz="2800" dirty="0"/>
              <a:t>直接、事後</a:t>
            </a:r>
            <a:r>
              <a:rPr lang="en-US" altLang="zh-TW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2.</a:t>
            </a:r>
            <a:r>
              <a:rPr lang="zh-TW" altLang="en-US" sz="2800" dirty="0"/>
              <a:t>各系所、單位連絡人資料維護、認證</a:t>
            </a:r>
            <a:r>
              <a:rPr lang="en-US" altLang="zh-TW" sz="2800" dirty="0"/>
              <a:t>(</a:t>
            </a:r>
            <a:r>
              <a:rPr lang="zh-TW" altLang="en-US" sz="2800" dirty="0"/>
              <a:t>直接、事後</a:t>
            </a:r>
            <a:r>
              <a:rPr lang="en-US" altLang="zh-TW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3.</a:t>
            </a:r>
            <a:r>
              <a:rPr lang="zh-TW" altLang="en-US" sz="2800" dirty="0"/>
              <a:t>各系所、單位災防管理人</a:t>
            </a:r>
            <a:r>
              <a:rPr lang="zh-TW" altLang="zh-TW" sz="2800" dirty="0"/>
              <a:t>資料維護</a:t>
            </a:r>
            <a:r>
              <a:rPr lang="zh-TW" altLang="en-US" sz="2800" dirty="0"/>
              <a:t>、認證</a:t>
            </a:r>
            <a:endParaRPr lang="en-US" altLang="zh-TW" sz="2800" dirty="0"/>
          </a:p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</a:rPr>
              <a:t>4.</a:t>
            </a:r>
            <a:r>
              <a:rPr lang="zh-TW" altLang="en-US" sz="2800" dirty="0">
                <a:solidFill>
                  <a:srgbClr val="FF0000"/>
                </a:solidFill>
              </a:rPr>
              <a:t>災害通報與整備、災害演練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     各項災害事前通報整備、災損回報、災害演練</a:t>
            </a:r>
          </a:p>
          <a:p>
            <a:pPr>
              <a:lnSpc>
                <a:spcPct val="150000"/>
              </a:lnSpc>
            </a:pPr>
            <a:endParaRPr lang="en-US" altLang="zh-TW" sz="2800" dirty="0">
              <a:solidFill>
                <a:srgbClr val="FFFF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51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125113" cy="2088232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tx2">
                    <a:lumMod val="50000"/>
                  </a:schemeClr>
                </a:solidFill>
              </a:rPr>
              <a:t>系統時間</a:t>
            </a:r>
            <a:br>
              <a:rPr lang="en-US" altLang="zh-TW" sz="5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zh-TW" altLang="en-US" sz="5400" dirty="0">
                <a:solidFill>
                  <a:schemeClr val="tx2">
                    <a:lumMod val="50000"/>
                  </a:schemeClr>
                </a:solidFill>
              </a:rPr>
              <a:t>暨上線資料庫建置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2665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0472" y="404664"/>
            <a:ext cx="7620000" cy="1296144"/>
          </a:xfrm>
        </p:spPr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4.</a:t>
            </a:r>
            <a:r>
              <a:rPr lang="zh-TW" altLang="zh-TW" dirty="0">
                <a:latin typeface="+mn-ea"/>
                <a:ea typeface="+mn-ea"/>
              </a:rPr>
              <a:t> </a:t>
            </a:r>
            <a:r>
              <a:rPr lang="zh-TW" altLang="en-US" dirty="0">
                <a:latin typeface="+mn-ea"/>
                <a:ea typeface="+mn-ea"/>
              </a:rPr>
              <a:t>災害通報與整備、災損回報、災害演練表格填寫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2420888"/>
            <a:ext cx="7620000" cy="4051920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災害整備</a:t>
            </a:r>
            <a:r>
              <a:rPr lang="zh-TW" altLang="zh-TW" sz="2800" b="1" dirty="0"/>
              <a:t>檢查表</a:t>
            </a:r>
            <a:r>
              <a:rPr lang="zh-TW" altLang="en-US" sz="2800" b="1" dirty="0"/>
              <a:t>與災損回報</a:t>
            </a:r>
            <a:endParaRPr lang="en-US" altLang="zh-TW" sz="2800" b="1" dirty="0"/>
          </a:p>
          <a:p>
            <a:pPr lvl="1"/>
            <a:r>
              <a:rPr lang="en-US" altLang="zh-TW" sz="2800" dirty="0"/>
              <a:t>	</a:t>
            </a:r>
            <a:r>
              <a:rPr lang="zh-TW" altLang="en-US" sz="2800" dirty="0"/>
              <a:t>災害整備檢查表</a:t>
            </a:r>
            <a:endParaRPr lang="en-US" altLang="zh-TW" sz="2800" dirty="0"/>
          </a:p>
          <a:p>
            <a:pPr lvl="1"/>
            <a:r>
              <a:rPr lang="zh-TW" altLang="en-US" sz="2800" dirty="0"/>
              <a:t>   災損回報       </a:t>
            </a:r>
            <a:endParaRPr lang="en-US" altLang="zh-TW" sz="2800" dirty="0"/>
          </a:p>
          <a:p>
            <a:endParaRPr lang="en-US" altLang="zh-TW" sz="2800" b="1" dirty="0"/>
          </a:p>
          <a:p>
            <a:r>
              <a:rPr lang="zh-TW" altLang="en-US" sz="2800" b="1" dirty="0"/>
              <a:t>災害演練</a:t>
            </a:r>
            <a:endParaRPr lang="en-US" altLang="zh-TW" sz="2800" b="1" dirty="0"/>
          </a:p>
          <a:p>
            <a:endParaRPr lang="en-US" altLang="zh-TW" sz="2800" b="1" dirty="0"/>
          </a:p>
          <a:p>
            <a:endParaRPr lang="en-US" altLang="zh-TW" sz="2800" b="1" dirty="0"/>
          </a:p>
          <a:p>
            <a:endParaRPr lang="en-US" altLang="zh-TW" sz="2800" b="1" dirty="0"/>
          </a:p>
          <a:p>
            <a:pPr lvl="1"/>
            <a:endParaRPr lang="en-US" altLang="zh-TW" sz="2800" dirty="0"/>
          </a:p>
          <a:p>
            <a:pPr lvl="1"/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3015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929"/>
            <a:ext cx="8435280" cy="68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31640" y="260648"/>
            <a:ext cx="69011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[1/ 6]</a:t>
            </a:r>
            <a:r>
              <a:rPr lang="zh-TW" altLang="en-US" dirty="0">
                <a:solidFill>
                  <a:srgbClr val="FF0000"/>
                </a:solidFill>
              </a:rPr>
              <a:t>災害整備檢查表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1547664" y="3284984"/>
            <a:ext cx="4752528" cy="1070384"/>
          </a:xfrm>
          <a:prstGeom prst="wedgeRectCallout">
            <a:avLst>
              <a:gd name="adj1" fmla="val 14809"/>
              <a:gd name="adj2" fmla="val 134270"/>
            </a:avLst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依教育部或上級發佈災害進行線上通報發佈</a:t>
            </a:r>
          </a:p>
        </p:txBody>
      </p:sp>
    </p:spTree>
    <p:extLst>
      <p:ext uri="{BB962C8B-B14F-4D97-AF65-F5344CB8AC3E}">
        <p14:creationId xmlns:p14="http://schemas.microsoft.com/office/powerpoint/2010/main" val="2955560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1628800"/>
            <a:ext cx="8460432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31640" y="82061"/>
            <a:ext cx="6901172" cy="1546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[2/6 ]</a:t>
            </a:r>
            <a:r>
              <a:rPr lang="zh-TW" altLang="en-US" dirty="0">
                <a:solidFill>
                  <a:srgbClr val="FF0000"/>
                </a:solidFill>
              </a:rPr>
              <a:t>災害整備檢查表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2544032" y="5517232"/>
            <a:ext cx="4908288" cy="988640"/>
          </a:xfrm>
          <a:prstGeom prst="wedgeRectCallout">
            <a:avLst>
              <a:gd name="adj1" fmla="val -23710"/>
              <a:gd name="adj2" fmla="val -128294"/>
            </a:avLst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災防管理人會看到兩筆資料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1.</a:t>
            </a:r>
            <a:r>
              <a:rPr lang="zh-TW" altLang="en-US" dirty="0">
                <a:solidFill>
                  <a:schemeClr val="tx1"/>
                </a:solidFill>
              </a:rPr>
              <a:t>颱風整備    </a:t>
            </a:r>
            <a:r>
              <a:rPr lang="zh-TW" altLang="en-US" dirty="0">
                <a:solidFill>
                  <a:srgbClr val="FF0000"/>
                </a:solidFill>
              </a:rPr>
              <a:t>災前 </a:t>
            </a:r>
            <a:r>
              <a:rPr lang="zh-TW" altLang="en-US" dirty="0">
                <a:solidFill>
                  <a:schemeClr val="tx1"/>
                </a:solidFill>
              </a:rPr>
              <a:t>點填報同時會出現未填報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2.</a:t>
            </a:r>
            <a:r>
              <a:rPr lang="zh-TW" altLang="en-US" dirty="0">
                <a:solidFill>
                  <a:schemeClr val="tx1"/>
                </a:solidFill>
              </a:rPr>
              <a:t>災損回報    </a:t>
            </a:r>
            <a:r>
              <a:rPr lang="zh-TW" altLang="en-US" dirty="0">
                <a:solidFill>
                  <a:srgbClr val="00B0F0"/>
                </a:solidFill>
              </a:rPr>
              <a:t>災後</a:t>
            </a:r>
            <a:r>
              <a:rPr lang="zh-TW" altLang="en-US" dirty="0">
                <a:solidFill>
                  <a:schemeClr val="tx1"/>
                </a:solidFill>
              </a:rPr>
              <a:t>點填報同時會出現未填報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3648" y="4077072"/>
            <a:ext cx="633670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27984" y="2492896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868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" y="1628800"/>
            <a:ext cx="914501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31640" y="260648"/>
            <a:ext cx="690117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[3/6 ]</a:t>
            </a:r>
            <a:r>
              <a:rPr lang="zh-TW" altLang="en-US" dirty="0">
                <a:solidFill>
                  <a:srgbClr val="FF0000"/>
                </a:solidFill>
              </a:rPr>
              <a:t>災害整備檢查表</a:t>
            </a: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24128" y="5589240"/>
            <a:ext cx="8640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563888" y="3068960"/>
            <a:ext cx="151216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86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6" name="Picture 186"/>
          <p:cNvPicPr>
            <a:picLocks noGrp="1" noChangeAspect="1" noChangeArrowheads="1"/>
          </p:cNvPicPr>
          <p:nvPr>
            <p:ph idx="1"/>
          </p:nvPr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619250"/>
            <a:ext cx="9937104" cy="548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71600" y="82061"/>
            <a:ext cx="6861212" cy="1546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[4/ 6]</a:t>
            </a:r>
            <a:r>
              <a:rPr lang="zh-TW" altLang="en-US" dirty="0">
                <a:solidFill>
                  <a:srgbClr val="FF0000"/>
                </a:solidFill>
              </a:rPr>
              <a:t>災害整備檢查表</a:t>
            </a:r>
          </a:p>
        </p:txBody>
      </p:sp>
      <p:sp>
        <p:nvSpPr>
          <p:cNvPr id="14" name="矩形 13"/>
          <p:cNvSpPr/>
          <p:nvPr/>
        </p:nvSpPr>
        <p:spPr>
          <a:xfrm>
            <a:off x="5508105" y="3140968"/>
            <a:ext cx="2952327" cy="1944216"/>
          </a:xfrm>
          <a:prstGeom prst="rect">
            <a:avLst/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颱風來臨前自主檢查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檢查項目表稱為</a:t>
            </a:r>
            <a:r>
              <a:rPr lang="zh-TW" altLang="en-US" dirty="0">
                <a:solidFill>
                  <a:srgbClr val="FF0000"/>
                </a:solidFill>
              </a:rPr>
              <a:t>校園環境安全檢查表</a:t>
            </a:r>
            <a:r>
              <a:rPr lang="zh-TW" altLang="en-US" dirty="0">
                <a:solidFill>
                  <a:schemeClr val="tx1"/>
                </a:solidFill>
              </a:rPr>
              <a:t>，共</a:t>
            </a:r>
            <a:r>
              <a:rPr lang="en-US" altLang="zh-TW" dirty="0"/>
              <a:t>28</a:t>
            </a:r>
            <a:r>
              <a:rPr lang="zh-TW" altLang="en-US" dirty="0"/>
              <a:t>項，請確實檢查各棟建棟築物後再填寫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1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2" name="HTMLOption1" r:id="rId3" imgW="228600" imgH="251640"/>
        </mc:Choice>
        <mc:Fallback>
          <p:control name="HTMLOption1" r:id="rId3" imgW="228600" imgH="25164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3" name="HTMLOption2" r:id="rId4" imgW="228600" imgH="251640"/>
        </mc:Choice>
        <mc:Fallback>
          <p:control name="HTMLOption2" r:id="rId4" imgW="228600" imgH="251640">
            <p:pic>
              <p:nvPicPr>
                <p:cNvPr id="5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4" name="HTMLText1" r:id="rId5" imgW="914400" imgH="228600"/>
        </mc:Choice>
        <mc:Fallback>
          <p:control name="HTMLText1" r:id="rId5" imgW="914400" imgH="228600">
            <p:pic>
              <p:nvPicPr>
                <p:cNvPr id="6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5" name="HTMLText2" r:id="rId6" imgW="914400" imgH="228600"/>
        </mc:Choice>
        <mc:Fallback>
          <p:control name="HTMLText2" r:id="rId6" imgW="914400" imgH="228600">
            <p:pic>
              <p:nvPicPr>
                <p:cNvPr id="7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6" name="HTMLHidden1" r:id="rId7" imgW="914400" imgH="228600"/>
        </mc:Choice>
        <mc:Fallback>
          <p:control name="HTMLHidden1" r:id="rId7" imgW="914400" imgH="228600">
            <p:pic>
              <p:nvPicPr>
                <p:cNvPr id="1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7" name="HTMLOption3" r:id="rId8" imgW="228600" imgH="251640"/>
        </mc:Choice>
        <mc:Fallback>
          <p:control name="HTMLOption3" r:id="rId8" imgW="228600" imgH="251640">
            <p:pic>
              <p:nvPicPr>
                <p:cNvPr id="11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8" name="HTMLOption4" r:id="rId9" imgW="228600" imgH="251640"/>
        </mc:Choice>
        <mc:Fallback>
          <p:control name="HTMLOption4" r:id="rId9" imgW="228600" imgH="251640">
            <p:pic>
              <p:nvPicPr>
                <p:cNvPr id="12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9" name="HTMLText3" r:id="rId10" imgW="914400" imgH="228600"/>
        </mc:Choice>
        <mc:Fallback>
          <p:control name="HTMLText3" r:id="rId10" imgW="914400" imgH="228600">
            <p:pic>
              <p:nvPicPr>
                <p:cNvPr id="13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0" name="HTMLText4" r:id="rId11" imgW="914400" imgH="228600"/>
        </mc:Choice>
        <mc:Fallback>
          <p:control name="HTMLText4" r:id="rId11" imgW="914400" imgH="228600">
            <p:pic>
              <p:nvPicPr>
                <p:cNvPr id="15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1" name="HTMLHidden2" r:id="rId12" imgW="914400" imgH="228600"/>
        </mc:Choice>
        <mc:Fallback>
          <p:control name="HTMLHidden2" r:id="rId12" imgW="914400" imgH="228600">
            <p:pic>
              <p:nvPicPr>
                <p:cNvPr id="16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2" name="HTMLOption5" r:id="rId13" imgW="228600" imgH="251640"/>
        </mc:Choice>
        <mc:Fallback>
          <p:control name="HTMLOption5" r:id="rId13" imgW="228600" imgH="251640">
            <p:pic>
              <p:nvPicPr>
                <p:cNvPr id="17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3" name="HTMLOption6" r:id="rId14" imgW="228600" imgH="251640"/>
        </mc:Choice>
        <mc:Fallback>
          <p:control name="HTMLOption6" r:id="rId14" imgW="228600" imgH="251640">
            <p:pic>
              <p:nvPicPr>
                <p:cNvPr id="18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4" name="HTMLText5" r:id="rId15" imgW="914400" imgH="228600"/>
        </mc:Choice>
        <mc:Fallback>
          <p:control name="HTMLText5" r:id="rId15" imgW="914400" imgH="228600">
            <p:pic>
              <p:nvPicPr>
                <p:cNvPr id="19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5" name="HTMLText6" r:id="rId16" imgW="914400" imgH="228600"/>
        </mc:Choice>
        <mc:Fallback>
          <p:control name="HTMLText6" r:id="rId16" imgW="914400" imgH="228600">
            <p:pic>
              <p:nvPicPr>
                <p:cNvPr id="2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6" name="HTMLHidden3" r:id="rId17" imgW="914400" imgH="228600"/>
        </mc:Choice>
        <mc:Fallback>
          <p:control name="HTMLHidden3" r:id="rId17" imgW="914400" imgH="228600">
            <p:pic>
              <p:nvPicPr>
                <p:cNvPr id="21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7" name="HTMLOption7" r:id="rId18" imgW="228600" imgH="251640"/>
        </mc:Choice>
        <mc:Fallback>
          <p:control name="HTMLOption7" r:id="rId18" imgW="228600" imgH="251640">
            <p:pic>
              <p:nvPicPr>
                <p:cNvPr id="22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8" name="HTMLOption8" r:id="rId19" imgW="228600" imgH="251640"/>
        </mc:Choice>
        <mc:Fallback>
          <p:control name="HTMLOption8" r:id="rId19" imgW="228600" imgH="251640">
            <p:pic>
              <p:nvPicPr>
                <p:cNvPr id="23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9" name="HTMLText7" r:id="rId20" imgW="914400" imgH="228600"/>
        </mc:Choice>
        <mc:Fallback>
          <p:control name="HTMLText7" r:id="rId20" imgW="914400" imgH="228600">
            <p:pic>
              <p:nvPicPr>
                <p:cNvPr id="24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0" name="HTMLText8" r:id="rId21" imgW="914400" imgH="228600"/>
        </mc:Choice>
        <mc:Fallback>
          <p:control name="HTMLText8" r:id="rId21" imgW="914400" imgH="228600">
            <p:pic>
              <p:nvPicPr>
                <p:cNvPr id="25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1" name="HTMLHidden4" r:id="rId22" imgW="914400" imgH="228600"/>
        </mc:Choice>
        <mc:Fallback>
          <p:control name="HTMLHidden4" r:id="rId22" imgW="914400" imgH="228600">
            <p:pic>
              <p:nvPicPr>
                <p:cNvPr id="26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2" name="HTMLOption9" r:id="rId23" imgW="228600" imgH="251640"/>
        </mc:Choice>
        <mc:Fallback>
          <p:control name="HTMLOption9" r:id="rId23" imgW="228600" imgH="251640">
            <p:pic>
              <p:nvPicPr>
                <p:cNvPr id="27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3" name="HTMLOption10" r:id="rId24" imgW="228600" imgH="251640"/>
        </mc:Choice>
        <mc:Fallback>
          <p:control name="HTMLOption10" r:id="rId24" imgW="228600" imgH="251640">
            <p:pic>
              <p:nvPicPr>
                <p:cNvPr id="28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4" name="HTMLText9" r:id="rId25" imgW="914400" imgH="228600"/>
        </mc:Choice>
        <mc:Fallback>
          <p:control name="HTMLText9" r:id="rId25" imgW="914400" imgH="228600">
            <p:pic>
              <p:nvPicPr>
                <p:cNvPr id="29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5" name="HTMLText10" r:id="rId26" imgW="914400" imgH="228600"/>
        </mc:Choice>
        <mc:Fallback>
          <p:control name="HTMLText10" r:id="rId26" imgW="914400" imgH="228600">
            <p:pic>
              <p:nvPicPr>
                <p:cNvPr id="3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6" name="HTMLHidden5" r:id="rId27" imgW="914400" imgH="228600"/>
        </mc:Choice>
        <mc:Fallback>
          <p:control name="HTMLHidden5" r:id="rId27" imgW="914400" imgH="228600">
            <p:pic>
              <p:nvPicPr>
                <p:cNvPr id="31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7" name="HTMLOption11" r:id="rId28" imgW="228600" imgH="251640"/>
        </mc:Choice>
        <mc:Fallback>
          <p:control name="HTMLOption11" r:id="rId28" imgW="228600" imgH="251640">
            <p:pic>
              <p:nvPicPr>
                <p:cNvPr id="5280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8" name="HTMLOption12" r:id="rId29" imgW="228600" imgH="251640"/>
        </mc:Choice>
        <mc:Fallback>
          <p:control name="HTMLOption12" r:id="rId29" imgW="228600" imgH="251640">
            <p:pic>
              <p:nvPicPr>
                <p:cNvPr id="5281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9" name="HTMLText11" r:id="rId30" imgW="914400" imgH="228600"/>
        </mc:Choice>
        <mc:Fallback>
          <p:control name="HTMLText11" r:id="rId30" imgW="914400" imgH="228600">
            <p:pic>
              <p:nvPicPr>
                <p:cNvPr id="5282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50" name="HTMLText12" r:id="rId31" imgW="914400" imgH="228600"/>
        </mc:Choice>
        <mc:Fallback>
          <p:control name="HTMLText12" r:id="rId31" imgW="914400" imgH="228600">
            <p:pic>
              <p:nvPicPr>
                <p:cNvPr id="5283" name="HTMLText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51" name="HTMLHidden6" r:id="rId32" imgW="914400" imgH="228600"/>
        </mc:Choice>
        <mc:Fallback>
          <p:control name="HTMLHidden6" r:id="rId32" imgW="914400" imgH="228600">
            <p:pic>
              <p:nvPicPr>
                <p:cNvPr id="5284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52" name="HTMLOption13" r:id="rId33" imgW="228600" imgH="251640"/>
        </mc:Choice>
        <mc:Fallback>
          <p:control name="HTMLOption13" r:id="rId33" imgW="228600" imgH="251640">
            <p:pic>
              <p:nvPicPr>
                <p:cNvPr id="5285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53" name="HTMLOption14" r:id="rId34" imgW="228600" imgH="251640"/>
        </mc:Choice>
        <mc:Fallback>
          <p:control name="HTMLOption14" r:id="rId34" imgW="228600" imgH="251640">
            <p:pic>
              <p:nvPicPr>
                <p:cNvPr id="5286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54" name="HTMLText13" r:id="rId35" imgW="914400" imgH="228600"/>
        </mc:Choice>
        <mc:Fallback>
          <p:control name="HTMLText13" r:id="rId35" imgW="914400" imgH="228600">
            <p:pic>
              <p:nvPicPr>
                <p:cNvPr id="5287" name="HTMLText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55" name="HTMLText14" r:id="rId36" imgW="914400" imgH="228600"/>
        </mc:Choice>
        <mc:Fallback>
          <p:control name="HTMLText14" r:id="rId36" imgW="914400" imgH="228600">
            <p:pic>
              <p:nvPicPr>
                <p:cNvPr id="5288" name="HTMLText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56" name="HTMLHidden7" r:id="rId37" imgW="914400" imgH="228600"/>
        </mc:Choice>
        <mc:Fallback>
          <p:control name="HTMLHidden7" r:id="rId37" imgW="914400" imgH="228600">
            <p:pic>
              <p:nvPicPr>
                <p:cNvPr id="5289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57" name="HTMLOption15" r:id="rId38" imgW="228600" imgH="251640"/>
        </mc:Choice>
        <mc:Fallback>
          <p:control name="HTMLOption15" r:id="rId38" imgW="228600" imgH="251640">
            <p:pic>
              <p:nvPicPr>
                <p:cNvPr id="5290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58" name="HTMLOption16" r:id="rId39" imgW="228600" imgH="251640"/>
        </mc:Choice>
        <mc:Fallback>
          <p:control name="HTMLOption16" r:id="rId39" imgW="228600" imgH="251640">
            <p:pic>
              <p:nvPicPr>
                <p:cNvPr id="5291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59" name="HTMLText15" r:id="rId40" imgW="914400" imgH="228600"/>
        </mc:Choice>
        <mc:Fallback>
          <p:control name="HTMLText15" r:id="rId40" imgW="914400" imgH="228600">
            <p:pic>
              <p:nvPicPr>
                <p:cNvPr id="5292" name="HTMLText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60" name="HTMLText16" r:id="rId41" imgW="914400" imgH="228600"/>
        </mc:Choice>
        <mc:Fallback>
          <p:control name="HTMLText16" r:id="rId41" imgW="914400" imgH="228600">
            <p:pic>
              <p:nvPicPr>
                <p:cNvPr id="5293" name="HTMLText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61" name="HTMLHidden8" r:id="rId42" imgW="914400" imgH="228600"/>
        </mc:Choice>
        <mc:Fallback>
          <p:control name="HTMLHidden8" r:id="rId42" imgW="914400" imgH="228600">
            <p:pic>
              <p:nvPicPr>
                <p:cNvPr id="5294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62" name="HTMLOption17" r:id="rId43" imgW="228600" imgH="251640"/>
        </mc:Choice>
        <mc:Fallback>
          <p:control name="HTMLOption17" r:id="rId43" imgW="228600" imgH="251640">
            <p:pic>
              <p:nvPicPr>
                <p:cNvPr id="5295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63" name="HTMLOption18" r:id="rId44" imgW="228600" imgH="251640"/>
        </mc:Choice>
        <mc:Fallback>
          <p:control name="HTMLOption18" r:id="rId44" imgW="228600" imgH="251640">
            <p:pic>
              <p:nvPicPr>
                <p:cNvPr id="5296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64" name="HTMLText17" r:id="rId45" imgW="914400" imgH="228600"/>
        </mc:Choice>
        <mc:Fallback>
          <p:control name="HTMLText17" r:id="rId45" imgW="914400" imgH="228600">
            <p:pic>
              <p:nvPicPr>
                <p:cNvPr id="5297" name="HTMLText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65" name="HTMLText18" r:id="rId46" imgW="914400" imgH="228600"/>
        </mc:Choice>
        <mc:Fallback>
          <p:control name="HTMLText18" r:id="rId46" imgW="914400" imgH="228600">
            <p:pic>
              <p:nvPicPr>
                <p:cNvPr id="5298" name="HTMLText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66" name="HTMLHidden9" r:id="rId47" imgW="914400" imgH="228600"/>
        </mc:Choice>
        <mc:Fallback>
          <p:control name="HTMLHidden9" r:id="rId47" imgW="914400" imgH="228600">
            <p:pic>
              <p:nvPicPr>
                <p:cNvPr id="5299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67" name="HTMLOption19" r:id="rId48" imgW="228600" imgH="251640"/>
        </mc:Choice>
        <mc:Fallback>
          <p:control name="HTMLOption19" r:id="rId48" imgW="228600" imgH="251640">
            <p:pic>
              <p:nvPicPr>
                <p:cNvPr id="5300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68" name="HTMLOption20" r:id="rId49" imgW="228600" imgH="251640"/>
        </mc:Choice>
        <mc:Fallback>
          <p:control name="HTMLOption20" r:id="rId49" imgW="228600" imgH="251640">
            <p:pic>
              <p:nvPicPr>
                <p:cNvPr id="5301" name="HTMLOptio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69" name="HTMLText19" r:id="rId50" imgW="914400" imgH="228600"/>
        </mc:Choice>
        <mc:Fallback>
          <p:control name="HTMLText19" r:id="rId50" imgW="914400" imgH="228600">
            <p:pic>
              <p:nvPicPr>
                <p:cNvPr id="5302" name="HTMLText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70" name="HTMLText20" r:id="rId51" imgW="914400" imgH="228600"/>
        </mc:Choice>
        <mc:Fallback>
          <p:control name="HTMLText20" r:id="rId51" imgW="914400" imgH="228600">
            <p:pic>
              <p:nvPicPr>
                <p:cNvPr id="5303" name="HTMLText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71" name="HTMLHidden10" r:id="rId52" imgW="914400" imgH="228600"/>
        </mc:Choice>
        <mc:Fallback>
          <p:control name="HTMLHidden10" r:id="rId52" imgW="914400" imgH="228600">
            <p:pic>
              <p:nvPicPr>
                <p:cNvPr id="5304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72" name="HTMLOption21" r:id="rId53" imgW="228600" imgH="251640"/>
        </mc:Choice>
        <mc:Fallback>
          <p:control name="HTMLOption21" r:id="rId53" imgW="228600" imgH="251640">
            <p:pic>
              <p:nvPicPr>
                <p:cNvPr id="5305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73" name="HTMLOption22" r:id="rId54" imgW="228600" imgH="251640"/>
        </mc:Choice>
        <mc:Fallback>
          <p:control name="HTMLOption22" r:id="rId54" imgW="228600" imgH="251640">
            <p:pic>
              <p:nvPicPr>
                <p:cNvPr id="5307" name="HTMLOptio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74" name="HTMLText21" r:id="rId55" imgW="914400" imgH="228600"/>
        </mc:Choice>
        <mc:Fallback>
          <p:control name="HTMLText21" r:id="rId55" imgW="914400" imgH="228600">
            <p:pic>
              <p:nvPicPr>
                <p:cNvPr id="5308" name="HTMLText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75" name="HTMLText22" r:id="rId56" imgW="914400" imgH="228600"/>
        </mc:Choice>
        <mc:Fallback>
          <p:control name="HTMLText22" r:id="rId56" imgW="914400" imgH="228600">
            <p:pic>
              <p:nvPicPr>
                <p:cNvPr id="5309" name="HTMLText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76" name="HTMLHidden11" r:id="rId57" imgW="914400" imgH="228600"/>
        </mc:Choice>
        <mc:Fallback>
          <p:control name="HTMLHidden11" r:id="rId57" imgW="914400" imgH="228600">
            <p:pic>
              <p:nvPicPr>
                <p:cNvPr id="531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77" name="HTMLOption23" r:id="rId58" imgW="228600" imgH="251640"/>
        </mc:Choice>
        <mc:Fallback>
          <p:control name="HTMLOption23" r:id="rId58" imgW="228600" imgH="251640">
            <p:pic>
              <p:nvPicPr>
                <p:cNvPr id="5311" name="HTMLOptio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78" name="HTMLOption24" r:id="rId59" imgW="228600" imgH="251640"/>
        </mc:Choice>
        <mc:Fallback>
          <p:control name="HTMLOption24" r:id="rId59" imgW="228600" imgH="251640">
            <p:pic>
              <p:nvPicPr>
                <p:cNvPr id="5312" name="HTMLOptio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79" name="HTMLText23" r:id="rId60" imgW="914400" imgH="228600"/>
        </mc:Choice>
        <mc:Fallback>
          <p:control name="HTMLText23" r:id="rId60" imgW="914400" imgH="228600">
            <p:pic>
              <p:nvPicPr>
                <p:cNvPr id="5313" name="HTMLText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80" name="HTMLText24" r:id="rId61" imgW="914400" imgH="228600"/>
        </mc:Choice>
        <mc:Fallback>
          <p:control name="HTMLText24" r:id="rId61" imgW="914400" imgH="228600">
            <p:pic>
              <p:nvPicPr>
                <p:cNvPr id="5314" name="HTMLText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81" name="HTMLHidden12" r:id="rId62" imgW="914400" imgH="228600"/>
        </mc:Choice>
        <mc:Fallback>
          <p:control name="HTMLHidden12" r:id="rId62" imgW="914400" imgH="228600">
            <p:pic>
              <p:nvPicPr>
                <p:cNvPr id="5315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82" name="HTMLOption25" r:id="rId63" imgW="228600" imgH="251640"/>
        </mc:Choice>
        <mc:Fallback>
          <p:control name="HTMLOption25" r:id="rId63" imgW="228600" imgH="251640">
            <p:pic>
              <p:nvPicPr>
                <p:cNvPr id="5316" name="HTMLOptio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83" name="HTMLOption26" r:id="rId64" imgW="228600" imgH="251640"/>
        </mc:Choice>
        <mc:Fallback>
          <p:control name="HTMLOption26" r:id="rId64" imgW="228600" imgH="251640">
            <p:pic>
              <p:nvPicPr>
                <p:cNvPr id="5317" name="HTMLOptio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84" name="HTMLText25" r:id="rId65" imgW="914400" imgH="228600"/>
        </mc:Choice>
        <mc:Fallback>
          <p:control name="HTMLText25" r:id="rId65" imgW="914400" imgH="228600">
            <p:pic>
              <p:nvPicPr>
                <p:cNvPr id="5318" name="HTMLText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85" name="HTMLText26" r:id="rId66" imgW="914400" imgH="228600"/>
        </mc:Choice>
        <mc:Fallback>
          <p:control name="HTMLText26" r:id="rId66" imgW="914400" imgH="228600">
            <p:pic>
              <p:nvPicPr>
                <p:cNvPr id="5319" name="HTMLText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86" name="HTMLHidden13" r:id="rId67" imgW="914400" imgH="228600"/>
        </mc:Choice>
        <mc:Fallback>
          <p:control name="HTMLHidden13" r:id="rId67" imgW="914400" imgH="228600">
            <p:pic>
              <p:nvPicPr>
                <p:cNvPr id="5320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87" name="HTMLOption27" r:id="rId68" imgW="228600" imgH="251640"/>
        </mc:Choice>
        <mc:Fallback>
          <p:control name="HTMLOption27" r:id="rId68" imgW="228600" imgH="251640">
            <p:pic>
              <p:nvPicPr>
                <p:cNvPr id="5321" name="HTMLOptio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88" name="HTMLOption28" r:id="rId69" imgW="228600" imgH="251640"/>
        </mc:Choice>
        <mc:Fallback>
          <p:control name="HTMLOption28" r:id="rId69" imgW="228600" imgH="251640">
            <p:pic>
              <p:nvPicPr>
                <p:cNvPr id="5322" name="HTMLOptio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89" name="HTMLText27" r:id="rId70" imgW="914400" imgH="228600"/>
        </mc:Choice>
        <mc:Fallback>
          <p:control name="HTMLText27" r:id="rId70" imgW="914400" imgH="228600">
            <p:pic>
              <p:nvPicPr>
                <p:cNvPr id="5323" name="HTMLText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0" name="HTMLText28" r:id="rId71" imgW="914400" imgH="228600"/>
        </mc:Choice>
        <mc:Fallback>
          <p:control name="HTMLText28" r:id="rId71" imgW="914400" imgH="228600">
            <p:pic>
              <p:nvPicPr>
                <p:cNvPr id="5324" name="HTMLText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1" name="HTMLHidden14" r:id="rId72" imgW="914400" imgH="228600"/>
        </mc:Choice>
        <mc:Fallback>
          <p:control name="HTMLHidden14" r:id="rId72" imgW="914400" imgH="228600">
            <p:pic>
              <p:nvPicPr>
                <p:cNvPr id="5325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2" name="HTMLOption29" r:id="rId73" imgW="228600" imgH="251640"/>
        </mc:Choice>
        <mc:Fallback>
          <p:control name="HTMLOption29" r:id="rId73" imgW="228600" imgH="251640">
            <p:pic>
              <p:nvPicPr>
                <p:cNvPr id="5326" name="HTMLOptio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3" name="HTMLOption30" r:id="rId74" imgW="228600" imgH="251640"/>
        </mc:Choice>
        <mc:Fallback>
          <p:control name="HTMLOption30" r:id="rId74" imgW="228600" imgH="251640">
            <p:pic>
              <p:nvPicPr>
                <p:cNvPr id="5327" name="HTMLOptio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4" name="HTMLText29" r:id="rId75" imgW="914400" imgH="228600"/>
        </mc:Choice>
        <mc:Fallback>
          <p:control name="HTMLText29" r:id="rId75" imgW="914400" imgH="228600">
            <p:pic>
              <p:nvPicPr>
                <p:cNvPr id="5328" name="HTMLText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5" name="HTMLText30" r:id="rId76" imgW="914400" imgH="228600"/>
        </mc:Choice>
        <mc:Fallback>
          <p:control name="HTMLText30" r:id="rId76" imgW="914400" imgH="228600">
            <p:pic>
              <p:nvPicPr>
                <p:cNvPr id="5329" name="HTMLText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6" name="HTMLHidden15" r:id="rId77" imgW="914400" imgH="228600"/>
        </mc:Choice>
        <mc:Fallback>
          <p:control name="HTMLHidden15" r:id="rId77" imgW="914400" imgH="228600">
            <p:pic>
              <p:nvPicPr>
                <p:cNvPr id="5330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7" name="HTMLOption31" r:id="rId78" imgW="228600" imgH="251640"/>
        </mc:Choice>
        <mc:Fallback>
          <p:control name="HTMLOption31" r:id="rId78" imgW="228600" imgH="251640">
            <p:pic>
              <p:nvPicPr>
                <p:cNvPr id="5331" name="HTMLOptio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8" name="HTMLOption32" r:id="rId79" imgW="228600" imgH="251640"/>
        </mc:Choice>
        <mc:Fallback>
          <p:control name="HTMLOption32" r:id="rId79" imgW="228600" imgH="251640">
            <p:pic>
              <p:nvPicPr>
                <p:cNvPr id="5332" name="HTMLOptio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99" name="HTMLText31" r:id="rId80" imgW="914400" imgH="228600"/>
        </mc:Choice>
        <mc:Fallback>
          <p:control name="HTMLText31" r:id="rId80" imgW="914400" imgH="228600">
            <p:pic>
              <p:nvPicPr>
                <p:cNvPr id="5333" name="HTMLText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0" name="HTMLText32" r:id="rId81" imgW="914400" imgH="228600"/>
        </mc:Choice>
        <mc:Fallback>
          <p:control name="HTMLText32" r:id="rId81" imgW="914400" imgH="228600">
            <p:pic>
              <p:nvPicPr>
                <p:cNvPr id="5334" name="HTMLText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1" name="HTMLHidden16" r:id="rId82" imgW="914400" imgH="228600"/>
        </mc:Choice>
        <mc:Fallback>
          <p:control name="HTMLHidden16" r:id="rId82" imgW="914400" imgH="228600">
            <p:pic>
              <p:nvPicPr>
                <p:cNvPr id="5335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2" name="HTMLOption33" r:id="rId83" imgW="228600" imgH="251640"/>
        </mc:Choice>
        <mc:Fallback>
          <p:control name="HTMLOption33" r:id="rId83" imgW="228600" imgH="251640">
            <p:pic>
              <p:nvPicPr>
                <p:cNvPr id="5336" name="HTMLOptio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3" name="HTMLOption34" r:id="rId84" imgW="228600" imgH="251640"/>
        </mc:Choice>
        <mc:Fallback>
          <p:control name="HTMLOption34" r:id="rId84" imgW="228600" imgH="251640">
            <p:pic>
              <p:nvPicPr>
                <p:cNvPr id="5337" name="HTMLOptio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4" name="HTMLText33" r:id="rId85" imgW="914400" imgH="228600"/>
        </mc:Choice>
        <mc:Fallback>
          <p:control name="HTMLText33" r:id="rId85" imgW="914400" imgH="228600">
            <p:pic>
              <p:nvPicPr>
                <p:cNvPr id="5338" name="HTMLText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5" name="HTMLText34" r:id="rId86" imgW="914400" imgH="228600"/>
        </mc:Choice>
        <mc:Fallback>
          <p:control name="HTMLText34" r:id="rId86" imgW="914400" imgH="228600">
            <p:pic>
              <p:nvPicPr>
                <p:cNvPr id="5339" name="HTMLText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6" name="HTMLHidden17" r:id="rId87" imgW="914400" imgH="228600"/>
        </mc:Choice>
        <mc:Fallback>
          <p:control name="HTMLHidden17" r:id="rId87" imgW="914400" imgH="228600">
            <p:pic>
              <p:nvPicPr>
                <p:cNvPr id="5340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7" name="HTMLOption35" r:id="rId88" imgW="228600" imgH="251640"/>
        </mc:Choice>
        <mc:Fallback>
          <p:control name="HTMLOption35" r:id="rId88" imgW="228600" imgH="251640">
            <p:pic>
              <p:nvPicPr>
                <p:cNvPr id="5341" name="HTMLOptio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8" name="HTMLOption36" r:id="rId89" imgW="228600" imgH="251640"/>
        </mc:Choice>
        <mc:Fallback>
          <p:control name="HTMLOption36" r:id="rId89" imgW="228600" imgH="251640">
            <p:pic>
              <p:nvPicPr>
                <p:cNvPr id="5342" name="HTMLOptio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9" name="HTMLText35" r:id="rId90" imgW="914400" imgH="228600"/>
        </mc:Choice>
        <mc:Fallback>
          <p:control name="HTMLText35" r:id="rId90" imgW="914400" imgH="228600">
            <p:pic>
              <p:nvPicPr>
                <p:cNvPr id="5343" name="HTMLText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0" name="HTMLText36" r:id="rId91" imgW="914400" imgH="228600"/>
        </mc:Choice>
        <mc:Fallback>
          <p:control name="HTMLText36" r:id="rId91" imgW="914400" imgH="228600">
            <p:pic>
              <p:nvPicPr>
                <p:cNvPr id="5344" name="HTMLText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1" name="HTMLHidden18" r:id="rId92" imgW="914400" imgH="228600"/>
        </mc:Choice>
        <mc:Fallback>
          <p:control name="HTMLHidden18" r:id="rId92" imgW="914400" imgH="228600">
            <p:pic>
              <p:nvPicPr>
                <p:cNvPr id="5345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2" name="HTMLOption37" r:id="rId93" imgW="228600" imgH="251640"/>
        </mc:Choice>
        <mc:Fallback>
          <p:control name="HTMLOption37" r:id="rId93" imgW="228600" imgH="251640">
            <p:pic>
              <p:nvPicPr>
                <p:cNvPr id="5346" name="HTMLOptio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3" name="HTMLOption38" r:id="rId94" imgW="228600" imgH="251640"/>
        </mc:Choice>
        <mc:Fallback>
          <p:control name="HTMLOption38" r:id="rId94" imgW="228600" imgH="251640">
            <p:pic>
              <p:nvPicPr>
                <p:cNvPr id="5347" name="HTMLOptio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4" name="HTMLText37" r:id="rId95" imgW="914400" imgH="228600"/>
        </mc:Choice>
        <mc:Fallback>
          <p:control name="HTMLText37" r:id="rId95" imgW="914400" imgH="228600">
            <p:pic>
              <p:nvPicPr>
                <p:cNvPr id="5348" name="HTMLText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5" name="HTMLText38" r:id="rId96" imgW="914400" imgH="228600"/>
        </mc:Choice>
        <mc:Fallback>
          <p:control name="HTMLText38" r:id="rId96" imgW="914400" imgH="228600">
            <p:pic>
              <p:nvPicPr>
                <p:cNvPr id="5349" name="HTMLText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6" name="HTMLHidden19" r:id="rId97" imgW="914400" imgH="228600"/>
        </mc:Choice>
        <mc:Fallback>
          <p:control name="HTMLHidden19" r:id="rId97" imgW="914400" imgH="228600">
            <p:pic>
              <p:nvPicPr>
                <p:cNvPr id="5350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7" name="HTMLOption39" r:id="rId98" imgW="228600" imgH="251640"/>
        </mc:Choice>
        <mc:Fallback>
          <p:control name="HTMLOption39" r:id="rId98" imgW="228600" imgH="251640">
            <p:pic>
              <p:nvPicPr>
                <p:cNvPr id="5351" name="HTMLOptio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8" name="HTMLOption40" r:id="rId99" imgW="228600" imgH="251640"/>
        </mc:Choice>
        <mc:Fallback>
          <p:control name="HTMLOption40" r:id="rId99" imgW="228600" imgH="251640">
            <p:pic>
              <p:nvPicPr>
                <p:cNvPr id="5352" name="HTMLOptio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9" name="HTMLText39" r:id="rId100" imgW="914400" imgH="228600"/>
        </mc:Choice>
        <mc:Fallback>
          <p:control name="HTMLText39" r:id="rId100" imgW="914400" imgH="228600">
            <p:pic>
              <p:nvPicPr>
                <p:cNvPr id="5353" name="HTMLText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0" name="HTMLText40" r:id="rId101" imgW="914400" imgH="228600"/>
        </mc:Choice>
        <mc:Fallback>
          <p:control name="HTMLText40" r:id="rId101" imgW="914400" imgH="228600">
            <p:pic>
              <p:nvPicPr>
                <p:cNvPr id="5354" name="HTMLText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1" name="HTMLHidden20" r:id="rId102" imgW="914400" imgH="228600"/>
        </mc:Choice>
        <mc:Fallback>
          <p:control name="HTMLHidden20" r:id="rId102" imgW="914400" imgH="228600">
            <p:pic>
              <p:nvPicPr>
                <p:cNvPr id="5355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2" name="HTMLOption41" r:id="rId103" imgW="228600" imgH="251640"/>
        </mc:Choice>
        <mc:Fallback>
          <p:control name="HTMLOption41" r:id="rId103" imgW="228600" imgH="251640">
            <p:pic>
              <p:nvPicPr>
                <p:cNvPr id="5356" name="HTMLOption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3" name="HTMLOption42" r:id="rId104" imgW="228600" imgH="251640"/>
        </mc:Choice>
        <mc:Fallback>
          <p:control name="HTMLOption42" r:id="rId104" imgW="228600" imgH="251640">
            <p:pic>
              <p:nvPicPr>
                <p:cNvPr id="5357" name="HTMLOption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4" name="HTMLText41" r:id="rId105" imgW="914400" imgH="228600"/>
        </mc:Choice>
        <mc:Fallback>
          <p:control name="HTMLText41" r:id="rId105" imgW="914400" imgH="228600">
            <p:pic>
              <p:nvPicPr>
                <p:cNvPr id="5358" name="HTMLText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5" name="HTMLText42" r:id="rId106" imgW="914400" imgH="228600"/>
        </mc:Choice>
        <mc:Fallback>
          <p:control name="HTMLText42" r:id="rId106" imgW="914400" imgH="228600">
            <p:pic>
              <p:nvPicPr>
                <p:cNvPr id="5359" name="HTMLText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6" name="HTMLHidden21" r:id="rId107" imgW="914400" imgH="228600"/>
        </mc:Choice>
        <mc:Fallback>
          <p:control name="HTMLHidden21" r:id="rId107" imgW="914400" imgH="228600">
            <p:pic>
              <p:nvPicPr>
                <p:cNvPr id="5360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7" name="HTMLOption43" r:id="rId108" imgW="228600" imgH="251640"/>
        </mc:Choice>
        <mc:Fallback>
          <p:control name="HTMLOption43" r:id="rId108" imgW="228600" imgH="251640">
            <p:pic>
              <p:nvPicPr>
                <p:cNvPr id="5361" name="HTMLOption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8" name="HTMLOption44" r:id="rId109" imgW="228600" imgH="251640"/>
        </mc:Choice>
        <mc:Fallback>
          <p:control name="HTMLOption44" r:id="rId109" imgW="228600" imgH="251640">
            <p:pic>
              <p:nvPicPr>
                <p:cNvPr id="5362" name="HTMLOption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29" name="HTMLText43" r:id="rId110" imgW="914400" imgH="228600"/>
        </mc:Choice>
        <mc:Fallback>
          <p:control name="HTMLText43" r:id="rId110" imgW="914400" imgH="228600">
            <p:pic>
              <p:nvPicPr>
                <p:cNvPr id="5363" name="HTMLText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0" name="HTMLText44" r:id="rId111" imgW="914400" imgH="228600"/>
        </mc:Choice>
        <mc:Fallback>
          <p:control name="HTMLText44" r:id="rId111" imgW="914400" imgH="228600">
            <p:pic>
              <p:nvPicPr>
                <p:cNvPr id="5364" name="HTMLText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1" name="HTMLHidden22" r:id="rId112" imgW="914400" imgH="228600"/>
        </mc:Choice>
        <mc:Fallback>
          <p:control name="HTMLHidden22" r:id="rId112" imgW="914400" imgH="228600">
            <p:pic>
              <p:nvPicPr>
                <p:cNvPr id="5365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2" name="HTMLOption45" r:id="rId113" imgW="228600" imgH="251640"/>
        </mc:Choice>
        <mc:Fallback>
          <p:control name="HTMLOption45" r:id="rId113" imgW="228600" imgH="251640">
            <p:pic>
              <p:nvPicPr>
                <p:cNvPr id="5366" name="HTMLOption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3" name="HTMLOption46" r:id="rId114" imgW="228600" imgH="251640"/>
        </mc:Choice>
        <mc:Fallback>
          <p:control name="HTMLOption46" r:id="rId114" imgW="228600" imgH="251640">
            <p:pic>
              <p:nvPicPr>
                <p:cNvPr id="5367" name="HTMLOption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4" name="HTMLText45" r:id="rId115" imgW="914400" imgH="228600"/>
        </mc:Choice>
        <mc:Fallback>
          <p:control name="HTMLText45" r:id="rId115" imgW="914400" imgH="228600">
            <p:pic>
              <p:nvPicPr>
                <p:cNvPr id="5368" name="HTMLText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5" name="HTMLText46" r:id="rId116" imgW="914400" imgH="228600"/>
        </mc:Choice>
        <mc:Fallback>
          <p:control name="HTMLText46" r:id="rId116" imgW="914400" imgH="228600">
            <p:pic>
              <p:nvPicPr>
                <p:cNvPr id="5369" name="HTMLText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6" name="HTMLHidden23" r:id="rId117" imgW="914400" imgH="228600"/>
        </mc:Choice>
        <mc:Fallback>
          <p:control name="HTMLHidden23" r:id="rId117" imgW="914400" imgH="228600">
            <p:pic>
              <p:nvPicPr>
                <p:cNvPr id="5370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7" name="HTMLOption47" r:id="rId118" imgW="228600" imgH="251640"/>
        </mc:Choice>
        <mc:Fallback>
          <p:control name="HTMLOption47" r:id="rId118" imgW="228600" imgH="251640">
            <p:pic>
              <p:nvPicPr>
                <p:cNvPr id="5371" name="HTMLOption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8" name="HTMLOption48" r:id="rId119" imgW="228600" imgH="251640"/>
        </mc:Choice>
        <mc:Fallback>
          <p:control name="HTMLOption48" r:id="rId119" imgW="228600" imgH="251640">
            <p:pic>
              <p:nvPicPr>
                <p:cNvPr id="5372" name="HTMLOption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39" name="HTMLText47" r:id="rId120" imgW="914400" imgH="228600"/>
        </mc:Choice>
        <mc:Fallback>
          <p:control name="HTMLText47" r:id="rId120" imgW="914400" imgH="228600">
            <p:pic>
              <p:nvPicPr>
                <p:cNvPr id="5373" name="HTMLText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0" name="HTMLText48" r:id="rId121" imgW="914400" imgH="228600"/>
        </mc:Choice>
        <mc:Fallback>
          <p:control name="HTMLText48" r:id="rId121" imgW="914400" imgH="228600">
            <p:pic>
              <p:nvPicPr>
                <p:cNvPr id="5374" name="HTMLText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1" name="HTMLHidden24" r:id="rId122" imgW="914400" imgH="228600"/>
        </mc:Choice>
        <mc:Fallback>
          <p:control name="HTMLHidden24" r:id="rId122" imgW="914400" imgH="228600">
            <p:pic>
              <p:nvPicPr>
                <p:cNvPr id="5375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2" name="HTMLOption49" r:id="rId123" imgW="228600" imgH="251640"/>
        </mc:Choice>
        <mc:Fallback>
          <p:control name="HTMLOption49" r:id="rId123" imgW="228600" imgH="251640">
            <p:pic>
              <p:nvPicPr>
                <p:cNvPr id="5376" name="HTMLOption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3" name="HTMLOption50" r:id="rId124" imgW="228600" imgH="251640"/>
        </mc:Choice>
        <mc:Fallback>
          <p:control name="HTMLOption50" r:id="rId124" imgW="228600" imgH="251640">
            <p:pic>
              <p:nvPicPr>
                <p:cNvPr id="5377" name="HTMLOption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4" name="HTMLText49" r:id="rId125" imgW="914400" imgH="228600"/>
        </mc:Choice>
        <mc:Fallback>
          <p:control name="HTMLText49" r:id="rId125" imgW="914400" imgH="228600">
            <p:pic>
              <p:nvPicPr>
                <p:cNvPr id="5378" name="HTMLText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5" name="HTMLText50" r:id="rId126" imgW="914400" imgH="228600"/>
        </mc:Choice>
        <mc:Fallback>
          <p:control name="HTMLText50" r:id="rId126" imgW="914400" imgH="228600">
            <p:pic>
              <p:nvPicPr>
                <p:cNvPr id="5379" name="HTMLText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6" name="HTMLHidden25" r:id="rId127" imgW="914400" imgH="228600"/>
        </mc:Choice>
        <mc:Fallback>
          <p:control name="HTMLHidden25" r:id="rId127" imgW="914400" imgH="228600">
            <p:pic>
              <p:nvPicPr>
                <p:cNvPr id="5380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7" name="HTMLOption51" r:id="rId128" imgW="228600" imgH="251640"/>
        </mc:Choice>
        <mc:Fallback>
          <p:control name="HTMLOption51" r:id="rId128" imgW="228600" imgH="251640">
            <p:pic>
              <p:nvPicPr>
                <p:cNvPr id="5381" name="HTMLOption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8" name="HTMLOption52" r:id="rId129" imgW="228600" imgH="251640"/>
        </mc:Choice>
        <mc:Fallback>
          <p:control name="HTMLOption52" r:id="rId129" imgW="228600" imgH="251640">
            <p:pic>
              <p:nvPicPr>
                <p:cNvPr id="5382" name="HTMLOption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9" name="HTMLText51" r:id="rId130" imgW="914400" imgH="228600"/>
        </mc:Choice>
        <mc:Fallback>
          <p:control name="HTMLText51" r:id="rId130" imgW="914400" imgH="228600">
            <p:pic>
              <p:nvPicPr>
                <p:cNvPr id="5383" name="HTMLText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50" name="HTMLText52" r:id="rId131" imgW="914400" imgH="228600"/>
        </mc:Choice>
        <mc:Fallback>
          <p:control name="HTMLText52" r:id="rId131" imgW="914400" imgH="228600">
            <p:pic>
              <p:nvPicPr>
                <p:cNvPr id="5384" name="HTMLText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51" name="HTMLHidden26" r:id="rId132" imgW="914400" imgH="228600"/>
        </mc:Choice>
        <mc:Fallback>
          <p:control name="HTMLHidden26" r:id="rId132" imgW="914400" imgH="228600">
            <p:pic>
              <p:nvPicPr>
                <p:cNvPr id="5385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52" name="HTMLOption53" r:id="rId133" imgW="228600" imgH="251640"/>
        </mc:Choice>
        <mc:Fallback>
          <p:control name="HTMLOption53" r:id="rId133" imgW="228600" imgH="251640">
            <p:pic>
              <p:nvPicPr>
                <p:cNvPr id="5386" name="HTMLOption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53" name="HTMLOption54" r:id="rId134" imgW="228600" imgH="251640"/>
        </mc:Choice>
        <mc:Fallback>
          <p:control name="HTMLOption54" r:id="rId134" imgW="228600" imgH="251640">
            <p:pic>
              <p:nvPicPr>
                <p:cNvPr id="5387" name="HTMLOption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54" name="HTMLText53" r:id="rId135" imgW="914400" imgH="228600"/>
        </mc:Choice>
        <mc:Fallback>
          <p:control name="HTMLText53" r:id="rId135" imgW="914400" imgH="228600">
            <p:pic>
              <p:nvPicPr>
                <p:cNvPr id="5388" name="HTMLText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55" name="HTMLText54" r:id="rId136" imgW="914400" imgH="228600"/>
        </mc:Choice>
        <mc:Fallback>
          <p:control name="HTMLText54" r:id="rId136" imgW="914400" imgH="228600">
            <p:pic>
              <p:nvPicPr>
                <p:cNvPr id="5389" name="HTMLText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56" name="HTMLHidden27" r:id="rId137" imgW="914400" imgH="228600"/>
        </mc:Choice>
        <mc:Fallback>
          <p:control name="HTMLHidden27" r:id="rId137" imgW="914400" imgH="228600">
            <p:pic>
              <p:nvPicPr>
                <p:cNvPr id="5390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57" name="HTMLOption55" r:id="rId138" imgW="228600" imgH="251640"/>
        </mc:Choice>
        <mc:Fallback>
          <p:control name="HTMLOption55" r:id="rId138" imgW="228600" imgH="251640">
            <p:pic>
              <p:nvPicPr>
                <p:cNvPr id="5391" name="HTMLOption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58" name="HTMLOption56" r:id="rId139" imgW="228600" imgH="251640"/>
        </mc:Choice>
        <mc:Fallback>
          <p:control name="HTMLOption56" r:id="rId139" imgW="228600" imgH="251640">
            <p:pic>
              <p:nvPicPr>
                <p:cNvPr id="5392" name="HTMLOption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59" name="HTMLText55" r:id="rId140" imgW="914400" imgH="228600"/>
        </mc:Choice>
        <mc:Fallback>
          <p:control name="HTMLText55" r:id="rId140" imgW="914400" imgH="228600">
            <p:pic>
              <p:nvPicPr>
                <p:cNvPr id="5393" name="HTMLText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60" name="HTMLText56" r:id="rId141" imgW="914400" imgH="228600"/>
        </mc:Choice>
        <mc:Fallback>
          <p:control name="HTMLText56" r:id="rId141" imgW="914400" imgH="228600">
            <p:pic>
              <p:nvPicPr>
                <p:cNvPr id="5394" name="HTMLText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61" name="HTMLHidden28" r:id="rId142" imgW="914400" imgH="228600"/>
        </mc:Choice>
        <mc:Fallback>
          <p:control name="HTMLHidden28" r:id="rId142" imgW="914400" imgH="228600">
            <p:pic>
              <p:nvPicPr>
                <p:cNvPr id="5395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62" name="HTMLOption57" r:id="rId143" imgW="228600" imgH="251640"/>
        </mc:Choice>
        <mc:Fallback>
          <p:control name="HTMLOption57" r:id="rId143" imgW="228600" imgH="251640">
            <p:pic>
              <p:nvPicPr>
                <p:cNvPr id="5396" name="HTMLOption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63" name="HTMLOption58" r:id="rId144" imgW="228600" imgH="251640"/>
        </mc:Choice>
        <mc:Fallback>
          <p:control name="HTMLOption58" r:id="rId144" imgW="228600" imgH="251640">
            <p:pic>
              <p:nvPicPr>
                <p:cNvPr id="5397" name="HTMLOption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64" name="HTMLText57" r:id="rId145" imgW="914400" imgH="228600"/>
        </mc:Choice>
        <mc:Fallback>
          <p:control name="HTMLText57" r:id="rId145" imgW="914400" imgH="228600">
            <p:pic>
              <p:nvPicPr>
                <p:cNvPr id="5398" name="HTMLText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65" name="HTMLText58" r:id="rId146" imgW="914400" imgH="228600"/>
        </mc:Choice>
        <mc:Fallback>
          <p:control name="HTMLText58" r:id="rId146" imgW="914400" imgH="228600">
            <p:pic>
              <p:nvPicPr>
                <p:cNvPr id="5399" name="HTMLText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66" name="HTMLHidden29" r:id="rId147" imgW="914400" imgH="228600"/>
        </mc:Choice>
        <mc:Fallback>
          <p:control name="HTMLHidden29" r:id="rId147" imgW="914400" imgH="228600">
            <p:pic>
              <p:nvPicPr>
                <p:cNvPr id="5400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67" name="HTMLOption59" r:id="rId148" imgW="228600" imgH="251640"/>
        </mc:Choice>
        <mc:Fallback>
          <p:control name="HTMLOption59" r:id="rId148" imgW="228600" imgH="251640">
            <p:pic>
              <p:nvPicPr>
                <p:cNvPr id="5401" name="HTMLOption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68" name="HTMLOption60" r:id="rId149" imgW="228600" imgH="251640"/>
        </mc:Choice>
        <mc:Fallback>
          <p:control name="HTMLOption60" r:id="rId149" imgW="228600" imgH="251640">
            <p:pic>
              <p:nvPicPr>
                <p:cNvPr id="5402" name="HTMLOption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69" name="HTMLText59" r:id="rId150" imgW="914400" imgH="228600"/>
        </mc:Choice>
        <mc:Fallback>
          <p:control name="HTMLText59" r:id="rId150" imgW="914400" imgH="228600">
            <p:pic>
              <p:nvPicPr>
                <p:cNvPr id="5403" name="HTMLText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70" name="HTMLText60" r:id="rId151" imgW="914400" imgH="228600"/>
        </mc:Choice>
        <mc:Fallback>
          <p:control name="HTMLText60" r:id="rId151" imgW="914400" imgH="228600">
            <p:pic>
              <p:nvPicPr>
                <p:cNvPr id="5404" name="HTMLText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71" name="HTMLHidden30" r:id="rId152" imgW="914400" imgH="228600"/>
        </mc:Choice>
        <mc:Fallback>
          <p:control name="HTMLHidden30" r:id="rId152" imgW="914400" imgH="228600">
            <p:pic>
              <p:nvPicPr>
                <p:cNvPr id="5405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72" name="HTMLOption61" r:id="rId153" imgW="228600" imgH="251640"/>
        </mc:Choice>
        <mc:Fallback>
          <p:control name="HTMLOption61" r:id="rId153" imgW="228600" imgH="251640">
            <p:pic>
              <p:nvPicPr>
                <p:cNvPr id="5406" name="HTMLOption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73" name="HTMLOption62" r:id="rId154" imgW="228600" imgH="251640"/>
        </mc:Choice>
        <mc:Fallback>
          <p:control name="HTMLOption62" r:id="rId154" imgW="228600" imgH="251640">
            <p:pic>
              <p:nvPicPr>
                <p:cNvPr id="5407" name="HTMLOption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74" name="HTMLText61" r:id="rId155" imgW="914400" imgH="228600"/>
        </mc:Choice>
        <mc:Fallback>
          <p:control name="HTMLText61" r:id="rId155" imgW="914400" imgH="228600">
            <p:pic>
              <p:nvPicPr>
                <p:cNvPr id="5408" name="HTMLText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75" name="HTMLText62" r:id="rId156" imgW="914400" imgH="228600"/>
        </mc:Choice>
        <mc:Fallback>
          <p:control name="HTMLText62" r:id="rId156" imgW="914400" imgH="228600">
            <p:pic>
              <p:nvPicPr>
                <p:cNvPr id="5409" name="HTMLText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76" name="HTMLHidden31" r:id="rId157" imgW="914400" imgH="228600"/>
        </mc:Choice>
        <mc:Fallback>
          <p:control name="HTMLHidden31" r:id="rId157" imgW="914400" imgH="228600">
            <p:pic>
              <p:nvPicPr>
                <p:cNvPr id="5410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77" name="HTMLOption63" r:id="rId158" imgW="228600" imgH="251640"/>
        </mc:Choice>
        <mc:Fallback>
          <p:control name="HTMLOption63" r:id="rId158" imgW="228600" imgH="251640">
            <p:pic>
              <p:nvPicPr>
                <p:cNvPr id="5411" name="HTMLOption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78" name="HTMLOption64" r:id="rId159" imgW="228600" imgH="251640"/>
        </mc:Choice>
        <mc:Fallback>
          <p:control name="HTMLOption64" r:id="rId159" imgW="228600" imgH="251640">
            <p:pic>
              <p:nvPicPr>
                <p:cNvPr id="5412" name="HTMLOption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79" name="HTMLText63" r:id="rId160" imgW="914400" imgH="228600"/>
        </mc:Choice>
        <mc:Fallback>
          <p:control name="HTMLText63" r:id="rId160" imgW="914400" imgH="228600">
            <p:pic>
              <p:nvPicPr>
                <p:cNvPr id="5413" name="HTMLText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80" name="HTMLText64" r:id="rId161" imgW="914400" imgH="228600"/>
        </mc:Choice>
        <mc:Fallback>
          <p:control name="HTMLText64" r:id="rId161" imgW="914400" imgH="228600">
            <p:pic>
              <p:nvPicPr>
                <p:cNvPr id="5414" name="HTMLText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81" name="HTMLHidden32" r:id="rId162" imgW="914400" imgH="228600"/>
        </mc:Choice>
        <mc:Fallback>
          <p:control name="HTMLHidden32" r:id="rId162" imgW="914400" imgH="228600">
            <p:pic>
              <p:nvPicPr>
                <p:cNvPr id="5415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82" name="HTMLOption65" r:id="rId163" imgW="228600" imgH="251640"/>
        </mc:Choice>
        <mc:Fallback>
          <p:control name="HTMLOption65" r:id="rId163" imgW="228600" imgH="251640">
            <p:pic>
              <p:nvPicPr>
                <p:cNvPr id="5416" name="HTMLOption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83" name="HTMLOption66" r:id="rId164" imgW="228600" imgH="251640"/>
        </mc:Choice>
        <mc:Fallback>
          <p:control name="HTMLOption66" r:id="rId164" imgW="228600" imgH="251640">
            <p:pic>
              <p:nvPicPr>
                <p:cNvPr id="5417" name="HTMLOption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84" name="HTMLText65" r:id="rId165" imgW="914400" imgH="228600"/>
        </mc:Choice>
        <mc:Fallback>
          <p:control name="HTMLText65" r:id="rId165" imgW="914400" imgH="228600">
            <p:pic>
              <p:nvPicPr>
                <p:cNvPr id="5418" name="HTMLText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85" name="HTMLText66" r:id="rId166" imgW="914400" imgH="228600"/>
        </mc:Choice>
        <mc:Fallback>
          <p:control name="HTMLText66" r:id="rId166" imgW="914400" imgH="228600">
            <p:pic>
              <p:nvPicPr>
                <p:cNvPr id="5419" name="HTMLText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86" name="HTMLHidden33" r:id="rId167" imgW="914400" imgH="228600"/>
        </mc:Choice>
        <mc:Fallback>
          <p:control name="HTMLHidden33" r:id="rId167" imgW="914400" imgH="228600">
            <p:pic>
              <p:nvPicPr>
                <p:cNvPr id="5420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87" name="HTMLOption67" r:id="rId168" imgW="228600" imgH="251640"/>
        </mc:Choice>
        <mc:Fallback>
          <p:control name="HTMLOption67" r:id="rId168" imgW="228600" imgH="251640">
            <p:pic>
              <p:nvPicPr>
                <p:cNvPr id="5421" name="HTMLOption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88" name="HTMLOption68" r:id="rId169" imgW="228600" imgH="251640"/>
        </mc:Choice>
        <mc:Fallback>
          <p:control name="HTMLOption68" r:id="rId169" imgW="228600" imgH="251640">
            <p:pic>
              <p:nvPicPr>
                <p:cNvPr id="5422" name="HTMLOption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89" name="HTMLText67" r:id="rId170" imgW="914400" imgH="228600"/>
        </mc:Choice>
        <mc:Fallback>
          <p:control name="HTMLText67" r:id="rId170" imgW="914400" imgH="228600">
            <p:pic>
              <p:nvPicPr>
                <p:cNvPr id="5423" name="HTMLText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90" name="HTMLText68" r:id="rId171" imgW="914400" imgH="228600"/>
        </mc:Choice>
        <mc:Fallback>
          <p:control name="HTMLText68" r:id="rId171" imgW="914400" imgH="228600">
            <p:pic>
              <p:nvPicPr>
                <p:cNvPr id="5424" name="HTMLText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91" name="HTMLHidden34" r:id="rId172" imgW="914400" imgH="228600"/>
        </mc:Choice>
        <mc:Fallback>
          <p:control name="HTMLHidden34" r:id="rId172" imgW="914400" imgH="228600">
            <p:pic>
              <p:nvPicPr>
                <p:cNvPr id="5425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92" name="HTMLOption69" r:id="rId173" imgW="228600" imgH="251640"/>
        </mc:Choice>
        <mc:Fallback>
          <p:control name="HTMLOption69" r:id="rId173" imgW="228600" imgH="251640">
            <p:pic>
              <p:nvPicPr>
                <p:cNvPr id="5426" name="HTMLOption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93" name="HTMLOption70" r:id="rId174" imgW="228600" imgH="251640"/>
        </mc:Choice>
        <mc:Fallback>
          <p:control name="HTMLOption70" r:id="rId174" imgW="228600" imgH="251640">
            <p:pic>
              <p:nvPicPr>
                <p:cNvPr id="5427" name="HTMLOption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94" name="HTMLText69" r:id="rId175" imgW="914400" imgH="228600"/>
        </mc:Choice>
        <mc:Fallback>
          <p:control name="HTMLText69" r:id="rId175" imgW="914400" imgH="228600">
            <p:pic>
              <p:nvPicPr>
                <p:cNvPr id="5428" name="HTMLText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95" name="HTMLText70" r:id="rId176" imgW="914400" imgH="228600"/>
        </mc:Choice>
        <mc:Fallback>
          <p:control name="HTMLText70" r:id="rId176" imgW="914400" imgH="228600">
            <p:pic>
              <p:nvPicPr>
                <p:cNvPr id="5429" name="HTMLText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96" name="HTMLHidden35" r:id="rId177" imgW="914400" imgH="228600"/>
        </mc:Choice>
        <mc:Fallback>
          <p:control name="HTMLHidden35" r:id="rId177" imgW="914400" imgH="228600">
            <p:pic>
              <p:nvPicPr>
                <p:cNvPr id="5430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97" name="HTMLOption71" r:id="rId178" imgW="228600" imgH="251640"/>
        </mc:Choice>
        <mc:Fallback>
          <p:control name="HTMLOption71" r:id="rId178" imgW="228600" imgH="251640">
            <p:pic>
              <p:nvPicPr>
                <p:cNvPr id="5431" name="HTMLOption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98" name="HTMLOption72" r:id="rId179" imgW="228600" imgH="251640"/>
        </mc:Choice>
        <mc:Fallback>
          <p:control name="HTMLOption72" r:id="rId179" imgW="228600" imgH="251640">
            <p:pic>
              <p:nvPicPr>
                <p:cNvPr id="5432" name="HTMLOption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99" name="HTMLText71" r:id="rId180" imgW="914400" imgH="228600"/>
        </mc:Choice>
        <mc:Fallback>
          <p:control name="HTMLText71" r:id="rId180" imgW="914400" imgH="228600">
            <p:pic>
              <p:nvPicPr>
                <p:cNvPr id="5433" name="HTMLText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00" name="HTMLText72" r:id="rId181" imgW="914400" imgH="228600"/>
        </mc:Choice>
        <mc:Fallback>
          <p:control name="HTMLText72" r:id="rId181" imgW="914400" imgH="228600">
            <p:pic>
              <p:nvPicPr>
                <p:cNvPr id="5434" name="HTMLText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01" name="HTMLHidden36" r:id="rId182" imgW="914400" imgH="228600"/>
        </mc:Choice>
        <mc:Fallback>
          <p:control name="HTMLHidden36" r:id="rId182" imgW="914400" imgH="228600">
            <p:pic>
              <p:nvPicPr>
                <p:cNvPr id="5435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02" name="HTMLOption73" r:id="rId183" imgW="228600" imgH="251640"/>
        </mc:Choice>
        <mc:Fallback>
          <p:control name="HTMLOption73" r:id="rId183" imgW="228600" imgH="251640">
            <p:pic>
              <p:nvPicPr>
                <p:cNvPr id="5436" name="HTMLOption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03" name="HTMLOption74" r:id="rId184" imgW="228600" imgH="251640"/>
        </mc:Choice>
        <mc:Fallback>
          <p:control name="HTMLOption74" r:id="rId184" imgW="228600" imgH="251640">
            <p:pic>
              <p:nvPicPr>
                <p:cNvPr id="5437" name="HTMLOption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04" name="HTMLText73" r:id="rId185" imgW="914400" imgH="228600"/>
        </mc:Choice>
        <mc:Fallback>
          <p:control name="HTMLText73" r:id="rId185" imgW="914400" imgH="228600">
            <p:pic>
              <p:nvPicPr>
                <p:cNvPr id="5438" name="HTMLText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05" name="HTMLText74" r:id="rId186" imgW="914400" imgH="228600"/>
        </mc:Choice>
        <mc:Fallback>
          <p:control name="HTMLText74" r:id="rId186" imgW="914400" imgH="228600">
            <p:pic>
              <p:nvPicPr>
                <p:cNvPr id="5439" name="HTMLText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71449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9" name="Picture 187"/>
          <p:cNvPicPr>
            <a:picLocks noGrp="1" noChangeAspect="1" noChangeArrowheads="1"/>
          </p:cNvPicPr>
          <p:nvPr>
            <p:ph idx="1"/>
          </p:nvPr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9250"/>
            <a:ext cx="8208912" cy="70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71600" y="82061"/>
            <a:ext cx="6861212" cy="1546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[5/ 6]</a:t>
            </a:r>
            <a:r>
              <a:rPr lang="zh-TW" altLang="en-US" dirty="0">
                <a:solidFill>
                  <a:srgbClr val="FF0000"/>
                </a:solidFill>
              </a:rPr>
              <a:t>災害整備檢查表</a:t>
            </a:r>
          </a:p>
        </p:txBody>
      </p:sp>
      <p:sp>
        <p:nvSpPr>
          <p:cNvPr id="14" name="矩形 13"/>
          <p:cNvSpPr/>
          <p:nvPr/>
        </p:nvSpPr>
        <p:spPr>
          <a:xfrm>
            <a:off x="5508105" y="3140968"/>
            <a:ext cx="2952327" cy="1944216"/>
          </a:xfrm>
          <a:prstGeom prst="rect">
            <a:avLst/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颱風來臨前自主檢查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確認所有項目填寫完畢後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按送出鍵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3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194" name="HTMLOption1" r:id="rId3" imgW="228600" imgH="251640"/>
        </mc:Choice>
        <mc:Fallback>
          <p:control name="HTMLOption1" r:id="rId3" imgW="228600" imgH="25164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195" name="HTMLOption2" r:id="rId4" imgW="228600" imgH="251640"/>
        </mc:Choice>
        <mc:Fallback>
          <p:control name="HTMLOption2" r:id="rId4" imgW="228600" imgH="251640">
            <p:pic>
              <p:nvPicPr>
                <p:cNvPr id="5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196" name="HTMLText1" r:id="rId5" imgW="914400" imgH="228600"/>
        </mc:Choice>
        <mc:Fallback>
          <p:control name="HTMLText1" r:id="rId5" imgW="914400" imgH="228600">
            <p:pic>
              <p:nvPicPr>
                <p:cNvPr id="6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197" name="HTMLText2" r:id="rId6" imgW="914400" imgH="228600"/>
        </mc:Choice>
        <mc:Fallback>
          <p:control name="HTMLText2" r:id="rId6" imgW="914400" imgH="228600">
            <p:pic>
              <p:nvPicPr>
                <p:cNvPr id="7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198" name="HTMLHidden1" r:id="rId7" imgW="914400" imgH="228600"/>
        </mc:Choice>
        <mc:Fallback>
          <p:control name="HTMLHidden1" r:id="rId7" imgW="914400" imgH="228600">
            <p:pic>
              <p:nvPicPr>
                <p:cNvPr id="1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199" name="HTMLOption3" r:id="rId8" imgW="228600" imgH="251640"/>
        </mc:Choice>
        <mc:Fallback>
          <p:control name="HTMLOption3" r:id="rId8" imgW="228600" imgH="251640">
            <p:pic>
              <p:nvPicPr>
                <p:cNvPr id="11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0" name="HTMLOption4" r:id="rId9" imgW="228600" imgH="251640"/>
        </mc:Choice>
        <mc:Fallback>
          <p:control name="HTMLOption4" r:id="rId9" imgW="228600" imgH="251640">
            <p:pic>
              <p:nvPicPr>
                <p:cNvPr id="12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1" name="HTMLText3" r:id="rId10" imgW="914400" imgH="228600"/>
        </mc:Choice>
        <mc:Fallback>
          <p:control name="HTMLText3" r:id="rId10" imgW="914400" imgH="228600">
            <p:pic>
              <p:nvPicPr>
                <p:cNvPr id="13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2" name="HTMLText4" r:id="rId11" imgW="914400" imgH="228600"/>
        </mc:Choice>
        <mc:Fallback>
          <p:control name="HTMLText4" r:id="rId11" imgW="914400" imgH="228600">
            <p:pic>
              <p:nvPicPr>
                <p:cNvPr id="15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3" name="HTMLHidden2" r:id="rId12" imgW="914400" imgH="228600"/>
        </mc:Choice>
        <mc:Fallback>
          <p:control name="HTMLHidden2" r:id="rId12" imgW="914400" imgH="228600">
            <p:pic>
              <p:nvPicPr>
                <p:cNvPr id="16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4" name="HTMLOption5" r:id="rId13" imgW="228600" imgH="251640"/>
        </mc:Choice>
        <mc:Fallback>
          <p:control name="HTMLOption5" r:id="rId13" imgW="228600" imgH="251640">
            <p:pic>
              <p:nvPicPr>
                <p:cNvPr id="17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5" name="HTMLOption6" r:id="rId14" imgW="228600" imgH="251640"/>
        </mc:Choice>
        <mc:Fallback>
          <p:control name="HTMLOption6" r:id="rId14" imgW="228600" imgH="251640">
            <p:pic>
              <p:nvPicPr>
                <p:cNvPr id="18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6" name="HTMLText5" r:id="rId15" imgW="914400" imgH="228600"/>
        </mc:Choice>
        <mc:Fallback>
          <p:control name="HTMLText5" r:id="rId15" imgW="914400" imgH="228600">
            <p:pic>
              <p:nvPicPr>
                <p:cNvPr id="19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7" name="HTMLText6" r:id="rId16" imgW="914400" imgH="228600"/>
        </mc:Choice>
        <mc:Fallback>
          <p:control name="HTMLText6" r:id="rId16" imgW="914400" imgH="228600">
            <p:pic>
              <p:nvPicPr>
                <p:cNvPr id="2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8" name="HTMLHidden3" r:id="rId17" imgW="914400" imgH="228600"/>
        </mc:Choice>
        <mc:Fallback>
          <p:control name="HTMLHidden3" r:id="rId17" imgW="914400" imgH="228600">
            <p:pic>
              <p:nvPicPr>
                <p:cNvPr id="21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9" name="HTMLOption7" r:id="rId18" imgW="228600" imgH="251640"/>
        </mc:Choice>
        <mc:Fallback>
          <p:control name="HTMLOption7" r:id="rId18" imgW="228600" imgH="251640">
            <p:pic>
              <p:nvPicPr>
                <p:cNvPr id="22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10" name="HTMLOption8" r:id="rId19" imgW="228600" imgH="251640"/>
        </mc:Choice>
        <mc:Fallback>
          <p:control name="HTMLOption8" r:id="rId19" imgW="228600" imgH="251640">
            <p:pic>
              <p:nvPicPr>
                <p:cNvPr id="23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11" name="HTMLText7" r:id="rId20" imgW="914400" imgH="228600"/>
        </mc:Choice>
        <mc:Fallback>
          <p:control name="HTMLText7" r:id="rId20" imgW="914400" imgH="228600">
            <p:pic>
              <p:nvPicPr>
                <p:cNvPr id="24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12" name="HTMLText8" r:id="rId21" imgW="914400" imgH="228600"/>
        </mc:Choice>
        <mc:Fallback>
          <p:control name="HTMLText8" r:id="rId21" imgW="914400" imgH="228600">
            <p:pic>
              <p:nvPicPr>
                <p:cNvPr id="25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13" name="HTMLHidden4" r:id="rId22" imgW="914400" imgH="228600"/>
        </mc:Choice>
        <mc:Fallback>
          <p:control name="HTMLHidden4" r:id="rId22" imgW="914400" imgH="228600">
            <p:pic>
              <p:nvPicPr>
                <p:cNvPr id="26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14" name="HTMLOption9" r:id="rId23" imgW="228600" imgH="251640"/>
        </mc:Choice>
        <mc:Fallback>
          <p:control name="HTMLOption9" r:id="rId23" imgW="228600" imgH="251640">
            <p:pic>
              <p:nvPicPr>
                <p:cNvPr id="27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15" name="HTMLOption10" r:id="rId24" imgW="228600" imgH="251640"/>
        </mc:Choice>
        <mc:Fallback>
          <p:control name="HTMLOption10" r:id="rId24" imgW="228600" imgH="251640">
            <p:pic>
              <p:nvPicPr>
                <p:cNvPr id="28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16" name="HTMLText9" r:id="rId25" imgW="914400" imgH="228600"/>
        </mc:Choice>
        <mc:Fallback>
          <p:control name="HTMLText9" r:id="rId25" imgW="914400" imgH="228600">
            <p:pic>
              <p:nvPicPr>
                <p:cNvPr id="29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17" name="HTMLText10" r:id="rId26" imgW="914400" imgH="228600"/>
        </mc:Choice>
        <mc:Fallback>
          <p:control name="HTMLText10" r:id="rId26" imgW="914400" imgH="228600">
            <p:pic>
              <p:nvPicPr>
                <p:cNvPr id="3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18" name="HTMLHidden5" r:id="rId27" imgW="914400" imgH="228600"/>
        </mc:Choice>
        <mc:Fallback>
          <p:control name="HTMLHidden5" r:id="rId27" imgW="914400" imgH="228600">
            <p:pic>
              <p:nvPicPr>
                <p:cNvPr id="31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19" name="HTMLOption11" r:id="rId28" imgW="228600" imgH="251640"/>
        </mc:Choice>
        <mc:Fallback>
          <p:control name="HTMLOption11" r:id="rId28" imgW="228600" imgH="251640">
            <p:pic>
              <p:nvPicPr>
                <p:cNvPr id="8352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20" name="HTMLOption12" r:id="rId29" imgW="228600" imgH="251640"/>
        </mc:Choice>
        <mc:Fallback>
          <p:control name="HTMLOption12" r:id="rId29" imgW="228600" imgH="251640">
            <p:pic>
              <p:nvPicPr>
                <p:cNvPr id="8353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21" name="HTMLText11" r:id="rId30" imgW="914400" imgH="228600"/>
        </mc:Choice>
        <mc:Fallback>
          <p:control name="HTMLText11" r:id="rId30" imgW="914400" imgH="228600">
            <p:pic>
              <p:nvPicPr>
                <p:cNvPr id="8354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22" name="HTMLText12" r:id="rId31" imgW="914400" imgH="228600"/>
        </mc:Choice>
        <mc:Fallback>
          <p:control name="HTMLText12" r:id="rId31" imgW="914400" imgH="228600">
            <p:pic>
              <p:nvPicPr>
                <p:cNvPr id="8355" name="HTMLText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23" name="HTMLHidden6" r:id="rId32" imgW="914400" imgH="228600"/>
        </mc:Choice>
        <mc:Fallback>
          <p:control name="HTMLHidden6" r:id="rId32" imgW="914400" imgH="228600">
            <p:pic>
              <p:nvPicPr>
                <p:cNvPr id="8356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24" name="HTMLOption13" r:id="rId33" imgW="228600" imgH="251640"/>
        </mc:Choice>
        <mc:Fallback>
          <p:control name="HTMLOption13" r:id="rId33" imgW="228600" imgH="251640">
            <p:pic>
              <p:nvPicPr>
                <p:cNvPr id="8357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25" name="HTMLOption14" r:id="rId34" imgW="228600" imgH="251640"/>
        </mc:Choice>
        <mc:Fallback>
          <p:control name="HTMLOption14" r:id="rId34" imgW="228600" imgH="251640">
            <p:pic>
              <p:nvPicPr>
                <p:cNvPr id="8358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26" name="HTMLText13" r:id="rId35" imgW="914400" imgH="228600"/>
        </mc:Choice>
        <mc:Fallback>
          <p:control name="HTMLText13" r:id="rId35" imgW="914400" imgH="228600">
            <p:pic>
              <p:nvPicPr>
                <p:cNvPr id="8359" name="HTMLText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27" name="HTMLText14" r:id="rId36" imgW="914400" imgH="228600"/>
        </mc:Choice>
        <mc:Fallback>
          <p:control name="HTMLText14" r:id="rId36" imgW="914400" imgH="228600">
            <p:pic>
              <p:nvPicPr>
                <p:cNvPr id="8360" name="HTMLText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28" name="HTMLHidden7" r:id="rId37" imgW="914400" imgH="228600"/>
        </mc:Choice>
        <mc:Fallback>
          <p:control name="HTMLHidden7" r:id="rId37" imgW="914400" imgH="228600">
            <p:pic>
              <p:nvPicPr>
                <p:cNvPr id="8361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29" name="HTMLOption15" r:id="rId38" imgW="228600" imgH="251640"/>
        </mc:Choice>
        <mc:Fallback>
          <p:control name="HTMLOption15" r:id="rId38" imgW="228600" imgH="251640">
            <p:pic>
              <p:nvPicPr>
                <p:cNvPr id="8362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30" name="HTMLOption16" r:id="rId39" imgW="228600" imgH="251640"/>
        </mc:Choice>
        <mc:Fallback>
          <p:control name="HTMLOption16" r:id="rId39" imgW="228600" imgH="251640">
            <p:pic>
              <p:nvPicPr>
                <p:cNvPr id="8363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31" name="HTMLText15" r:id="rId40" imgW="914400" imgH="228600"/>
        </mc:Choice>
        <mc:Fallback>
          <p:control name="HTMLText15" r:id="rId40" imgW="914400" imgH="228600">
            <p:pic>
              <p:nvPicPr>
                <p:cNvPr id="8364" name="HTMLText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32" name="HTMLText16" r:id="rId41" imgW="914400" imgH="228600"/>
        </mc:Choice>
        <mc:Fallback>
          <p:control name="HTMLText16" r:id="rId41" imgW="914400" imgH="228600">
            <p:pic>
              <p:nvPicPr>
                <p:cNvPr id="8365" name="HTMLText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33" name="HTMLHidden8" r:id="rId42" imgW="914400" imgH="228600"/>
        </mc:Choice>
        <mc:Fallback>
          <p:control name="HTMLHidden8" r:id="rId42" imgW="914400" imgH="228600">
            <p:pic>
              <p:nvPicPr>
                <p:cNvPr id="8366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34" name="HTMLOption17" r:id="rId43" imgW="228600" imgH="251640"/>
        </mc:Choice>
        <mc:Fallback>
          <p:control name="HTMLOption17" r:id="rId43" imgW="228600" imgH="251640">
            <p:pic>
              <p:nvPicPr>
                <p:cNvPr id="8367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35" name="HTMLOption18" r:id="rId44" imgW="228600" imgH="251640"/>
        </mc:Choice>
        <mc:Fallback>
          <p:control name="HTMLOption18" r:id="rId44" imgW="228600" imgH="251640">
            <p:pic>
              <p:nvPicPr>
                <p:cNvPr id="8368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36" name="HTMLText17" r:id="rId45" imgW="914400" imgH="228600"/>
        </mc:Choice>
        <mc:Fallback>
          <p:control name="HTMLText17" r:id="rId45" imgW="914400" imgH="228600">
            <p:pic>
              <p:nvPicPr>
                <p:cNvPr id="8369" name="HTMLText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37" name="HTMLText18" r:id="rId46" imgW="914400" imgH="228600"/>
        </mc:Choice>
        <mc:Fallback>
          <p:control name="HTMLText18" r:id="rId46" imgW="914400" imgH="228600">
            <p:pic>
              <p:nvPicPr>
                <p:cNvPr id="8370" name="HTMLText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38" name="HTMLHidden9" r:id="rId47" imgW="914400" imgH="228600"/>
        </mc:Choice>
        <mc:Fallback>
          <p:control name="HTMLHidden9" r:id="rId47" imgW="914400" imgH="228600">
            <p:pic>
              <p:nvPicPr>
                <p:cNvPr id="8371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39" name="HTMLOption19" r:id="rId48" imgW="228600" imgH="251640"/>
        </mc:Choice>
        <mc:Fallback>
          <p:control name="HTMLOption19" r:id="rId48" imgW="228600" imgH="251640">
            <p:pic>
              <p:nvPicPr>
                <p:cNvPr id="8372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40" name="HTMLOption20" r:id="rId49" imgW="228600" imgH="251640"/>
        </mc:Choice>
        <mc:Fallback>
          <p:control name="HTMLOption20" r:id="rId49" imgW="228600" imgH="251640">
            <p:pic>
              <p:nvPicPr>
                <p:cNvPr id="8373" name="HTMLOptio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41" name="HTMLText19" r:id="rId50" imgW="914400" imgH="228600"/>
        </mc:Choice>
        <mc:Fallback>
          <p:control name="HTMLText19" r:id="rId50" imgW="914400" imgH="228600">
            <p:pic>
              <p:nvPicPr>
                <p:cNvPr id="8374" name="HTMLText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42" name="HTMLText20" r:id="rId51" imgW="914400" imgH="228600"/>
        </mc:Choice>
        <mc:Fallback>
          <p:control name="HTMLText20" r:id="rId51" imgW="914400" imgH="228600">
            <p:pic>
              <p:nvPicPr>
                <p:cNvPr id="8375" name="HTMLText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43" name="HTMLHidden10" r:id="rId52" imgW="914400" imgH="228600"/>
        </mc:Choice>
        <mc:Fallback>
          <p:control name="HTMLHidden10" r:id="rId52" imgW="914400" imgH="228600">
            <p:pic>
              <p:nvPicPr>
                <p:cNvPr id="8376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44" name="HTMLOption21" r:id="rId53" imgW="228600" imgH="251640"/>
        </mc:Choice>
        <mc:Fallback>
          <p:control name="HTMLOption21" r:id="rId53" imgW="228600" imgH="251640">
            <p:pic>
              <p:nvPicPr>
                <p:cNvPr id="8377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45" name="HTMLOption22" r:id="rId54" imgW="228600" imgH="251640"/>
        </mc:Choice>
        <mc:Fallback>
          <p:control name="HTMLOption22" r:id="rId54" imgW="228600" imgH="251640">
            <p:pic>
              <p:nvPicPr>
                <p:cNvPr id="8378" name="HTMLOptio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46" name="HTMLText21" r:id="rId55" imgW="914400" imgH="228600"/>
        </mc:Choice>
        <mc:Fallback>
          <p:control name="HTMLText21" r:id="rId55" imgW="914400" imgH="228600">
            <p:pic>
              <p:nvPicPr>
                <p:cNvPr id="8380" name="HTMLText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47" name="HTMLText22" r:id="rId56" imgW="914400" imgH="228600"/>
        </mc:Choice>
        <mc:Fallback>
          <p:control name="HTMLText22" r:id="rId56" imgW="914400" imgH="228600">
            <p:pic>
              <p:nvPicPr>
                <p:cNvPr id="8381" name="HTMLText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48" name="HTMLHidden11" r:id="rId57" imgW="914400" imgH="228600"/>
        </mc:Choice>
        <mc:Fallback>
          <p:control name="HTMLHidden11" r:id="rId57" imgW="914400" imgH="228600">
            <p:pic>
              <p:nvPicPr>
                <p:cNvPr id="8382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49" name="HTMLOption23" r:id="rId58" imgW="228600" imgH="251640"/>
        </mc:Choice>
        <mc:Fallback>
          <p:control name="HTMLOption23" r:id="rId58" imgW="228600" imgH="251640">
            <p:pic>
              <p:nvPicPr>
                <p:cNvPr id="8383" name="HTMLOptio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50" name="HTMLOption24" r:id="rId59" imgW="228600" imgH="251640"/>
        </mc:Choice>
        <mc:Fallback>
          <p:control name="HTMLOption24" r:id="rId59" imgW="228600" imgH="251640">
            <p:pic>
              <p:nvPicPr>
                <p:cNvPr id="8384" name="HTMLOptio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51" name="HTMLText23" r:id="rId60" imgW="914400" imgH="228600"/>
        </mc:Choice>
        <mc:Fallback>
          <p:control name="HTMLText23" r:id="rId60" imgW="914400" imgH="228600">
            <p:pic>
              <p:nvPicPr>
                <p:cNvPr id="8385" name="HTMLText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52" name="HTMLText24" r:id="rId61" imgW="914400" imgH="228600"/>
        </mc:Choice>
        <mc:Fallback>
          <p:control name="HTMLText24" r:id="rId61" imgW="914400" imgH="228600">
            <p:pic>
              <p:nvPicPr>
                <p:cNvPr id="8386" name="HTMLText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53" name="HTMLHidden12" r:id="rId62" imgW="914400" imgH="228600"/>
        </mc:Choice>
        <mc:Fallback>
          <p:control name="HTMLHidden12" r:id="rId62" imgW="914400" imgH="228600">
            <p:pic>
              <p:nvPicPr>
                <p:cNvPr id="8387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54" name="HTMLOption25" r:id="rId63" imgW="228600" imgH="251640"/>
        </mc:Choice>
        <mc:Fallback>
          <p:control name="HTMLOption25" r:id="rId63" imgW="228600" imgH="251640">
            <p:pic>
              <p:nvPicPr>
                <p:cNvPr id="8388" name="HTMLOptio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55" name="HTMLOption26" r:id="rId64" imgW="228600" imgH="251640"/>
        </mc:Choice>
        <mc:Fallback>
          <p:control name="HTMLOption26" r:id="rId64" imgW="228600" imgH="251640">
            <p:pic>
              <p:nvPicPr>
                <p:cNvPr id="8389" name="HTMLOptio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56" name="HTMLText25" r:id="rId65" imgW="914400" imgH="228600"/>
        </mc:Choice>
        <mc:Fallback>
          <p:control name="HTMLText25" r:id="rId65" imgW="914400" imgH="228600">
            <p:pic>
              <p:nvPicPr>
                <p:cNvPr id="8390" name="HTMLText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57" name="HTMLText26" r:id="rId66" imgW="914400" imgH="228600"/>
        </mc:Choice>
        <mc:Fallback>
          <p:control name="HTMLText26" r:id="rId66" imgW="914400" imgH="228600">
            <p:pic>
              <p:nvPicPr>
                <p:cNvPr id="8391" name="HTMLText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58" name="HTMLHidden13" r:id="rId67" imgW="914400" imgH="228600"/>
        </mc:Choice>
        <mc:Fallback>
          <p:control name="HTMLHidden13" r:id="rId67" imgW="914400" imgH="228600">
            <p:pic>
              <p:nvPicPr>
                <p:cNvPr id="8392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59" name="HTMLOption27" r:id="rId68" imgW="228600" imgH="251640"/>
        </mc:Choice>
        <mc:Fallback>
          <p:control name="HTMLOption27" r:id="rId68" imgW="228600" imgH="251640">
            <p:pic>
              <p:nvPicPr>
                <p:cNvPr id="8393" name="HTMLOptio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60" name="HTMLOption28" r:id="rId69" imgW="228600" imgH="251640"/>
        </mc:Choice>
        <mc:Fallback>
          <p:control name="HTMLOption28" r:id="rId69" imgW="228600" imgH="251640">
            <p:pic>
              <p:nvPicPr>
                <p:cNvPr id="8394" name="HTMLOptio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61" name="HTMLText27" r:id="rId70" imgW="914400" imgH="228600"/>
        </mc:Choice>
        <mc:Fallback>
          <p:control name="HTMLText27" r:id="rId70" imgW="914400" imgH="228600">
            <p:pic>
              <p:nvPicPr>
                <p:cNvPr id="8395" name="HTMLText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62" name="HTMLText28" r:id="rId71" imgW="914400" imgH="228600"/>
        </mc:Choice>
        <mc:Fallback>
          <p:control name="HTMLText28" r:id="rId71" imgW="914400" imgH="228600">
            <p:pic>
              <p:nvPicPr>
                <p:cNvPr id="8396" name="HTMLText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63" name="HTMLHidden14" r:id="rId72" imgW="914400" imgH="228600"/>
        </mc:Choice>
        <mc:Fallback>
          <p:control name="HTMLHidden14" r:id="rId72" imgW="914400" imgH="228600">
            <p:pic>
              <p:nvPicPr>
                <p:cNvPr id="8397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64" name="HTMLOption29" r:id="rId73" imgW="228600" imgH="251640"/>
        </mc:Choice>
        <mc:Fallback>
          <p:control name="HTMLOption29" r:id="rId73" imgW="228600" imgH="251640">
            <p:pic>
              <p:nvPicPr>
                <p:cNvPr id="8398" name="HTMLOptio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65" name="HTMLOption30" r:id="rId74" imgW="228600" imgH="251640"/>
        </mc:Choice>
        <mc:Fallback>
          <p:control name="HTMLOption30" r:id="rId74" imgW="228600" imgH="251640">
            <p:pic>
              <p:nvPicPr>
                <p:cNvPr id="8399" name="HTMLOptio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66" name="HTMLText29" r:id="rId75" imgW="914400" imgH="228600"/>
        </mc:Choice>
        <mc:Fallback>
          <p:control name="HTMLText29" r:id="rId75" imgW="914400" imgH="228600">
            <p:pic>
              <p:nvPicPr>
                <p:cNvPr id="8400" name="HTMLText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67" name="HTMLText30" r:id="rId76" imgW="914400" imgH="228600"/>
        </mc:Choice>
        <mc:Fallback>
          <p:control name="HTMLText30" r:id="rId76" imgW="914400" imgH="228600">
            <p:pic>
              <p:nvPicPr>
                <p:cNvPr id="8401" name="HTMLText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68" name="HTMLHidden15" r:id="rId77" imgW="914400" imgH="228600"/>
        </mc:Choice>
        <mc:Fallback>
          <p:control name="HTMLHidden15" r:id="rId77" imgW="914400" imgH="228600">
            <p:pic>
              <p:nvPicPr>
                <p:cNvPr id="8402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69" name="HTMLOption31" r:id="rId78" imgW="228600" imgH="251640"/>
        </mc:Choice>
        <mc:Fallback>
          <p:control name="HTMLOption31" r:id="rId78" imgW="228600" imgH="251640">
            <p:pic>
              <p:nvPicPr>
                <p:cNvPr id="8403" name="HTMLOptio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70" name="HTMLOption32" r:id="rId79" imgW="228600" imgH="251640"/>
        </mc:Choice>
        <mc:Fallback>
          <p:control name="HTMLOption32" r:id="rId79" imgW="228600" imgH="251640">
            <p:pic>
              <p:nvPicPr>
                <p:cNvPr id="8404" name="HTMLOptio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71" name="HTMLText31" r:id="rId80" imgW="914400" imgH="228600"/>
        </mc:Choice>
        <mc:Fallback>
          <p:control name="HTMLText31" r:id="rId80" imgW="914400" imgH="228600">
            <p:pic>
              <p:nvPicPr>
                <p:cNvPr id="8405" name="HTMLText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72" name="HTMLText32" r:id="rId81" imgW="914400" imgH="228600"/>
        </mc:Choice>
        <mc:Fallback>
          <p:control name="HTMLText32" r:id="rId81" imgW="914400" imgH="228600">
            <p:pic>
              <p:nvPicPr>
                <p:cNvPr id="8406" name="HTMLText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73" name="HTMLHidden16" r:id="rId82" imgW="914400" imgH="228600"/>
        </mc:Choice>
        <mc:Fallback>
          <p:control name="HTMLHidden16" r:id="rId82" imgW="914400" imgH="228600">
            <p:pic>
              <p:nvPicPr>
                <p:cNvPr id="8407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74" name="HTMLOption33" r:id="rId83" imgW="228600" imgH="251640"/>
        </mc:Choice>
        <mc:Fallback>
          <p:control name="HTMLOption33" r:id="rId83" imgW="228600" imgH="251640">
            <p:pic>
              <p:nvPicPr>
                <p:cNvPr id="8408" name="HTMLOptio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75" name="HTMLOption34" r:id="rId84" imgW="228600" imgH="251640"/>
        </mc:Choice>
        <mc:Fallback>
          <p:control name="HTMLOption34" r:id="rId84" imgW="228600" imgH="251640">
            <p:pic>
              <p:nvPicPr>
                <p:cNvPr id="8409" name="HTMLOptio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76" name="HTMLText33" r:id="rId85" imgW="914400" imgH="228600"/>
        </mc:Choice>
        <mc:Fallback>
          <p:control name="HTMLText33" r:id="rId85" imgW="914400" imgH="228600">
            <p:pic>
              <p:nvPicPr>
                <p:cNvPr id="8410" name="HTMLText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77" name="HTMLText34" r:id="rId86" imgW="914400" imgH="228600"/>
        </mc:Choice>
        <mc:Fallback>
          <p:control name="HTMLText34" r:id="rId86" imgW="914400" imgH="228600">
            <p:pic>
              <p:nvPicPr>
                <p:cNvPr id="8411" name="HTMLText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78" name="HTMLHidden17" r:id="rId87" imgW="914400" imgH="228600"/>
        </mc:Choice>
        <mc:Fallback>
          <p:control name="HTMLHidden17" r:id="rId87" imgW="914400" imgH="228600">
            <p:pic>
              <p:nvPicPr>
                <p:cNvPr id="8412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79" name="HTMLOption35" r:id="rId88" imgW="228600" imgH="251640"/>
        </mc:Choice>
        <mc:Fallback>
          <p:control name="HTMLOption35" r:id="rId88" imgW="228600" imgH="251640">
            <p:pic>
              <p:nvPicPr>
                <p:cNvPr id="8413" name="HTMLOptio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0" name="HTMLOption36" r:id="rId89" imgW="228600" imgH="251640"/>
        </mc:Choice>
        <mc:Fallback>
          <p:control name="HTMLOption36" r:id="rId89" imgW="228600" imgH="251640">
            <p:pic>
              <p:nvPicPr>
                <p:cNvPr id="8414" name="HTMLOptio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1" name="HTMLText35" r:id="rId90" imgW="914400" imgH="228600"/>
        </mc:Choice>
        <mc:Fallback>
          <p:control name="HTMLText35" r:id="rId90" imgW="914400" imgH="228600">
            <p:pic>
              <p:nvPicPr>
                <p:cNvPr id="8415" name="HTMLText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2" name="HTMLText36" r:id="rId91" imgW="914400" imgH="228600"/>
        </mc:Choice>
        <mc:Fallback>
          <p:control name="HTMLText36" r:id="rId91" imgW="914400" imgH="228600">
            <p:pic>
              <p:nvPicPr>
                <p:cNvPr id="8416" name="HTMLText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3" name="HTMLHidden18" r:id="rId92" imgW="914400" imgH="228600"/>
        </mc:Choice>
        <mc:Fallback>
          <p:control name="HTMLHidden18" r:id="rId92" imgW="914400" imgH="228600">
            <p:pic>
              <p:nvPicPr>
                <p:cNvPr id="8417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4" name="HTMLOption37" r:id="rId93" imgW="228600" imgH="251640"/>
        </mc:Choice>
        <mc:Fallback>
          <p:control name="HTMLOption37" r:id="rId93" imgW="228600" imgH="251640">
            <p:pic>
              <p:nvPicPr>
                <p:cNvPr id="8418" name="HTMLOptio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5" name="HTMLOption38" r:id="rId94" imgW="228600" imgH="251640"/>
        </mc:Choice>
        <mc:Fallback>
          <p:control name="HTMLOption38" r:id="rId94" imgW="228600" imgH="251640">
            <p:pic>
              <p:nvPicPr>
                <p:cNvPr id="8419" name="HTMLOptio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6" name="HTMLText37" r:id="rId95" imgW="914400" imgH="228600"/>
        </mc:Choice>
        <mc:Fallback>
          <p:control name="HTMLText37" r:id="rId95" imgW="914400" imgH="228600">
            <p:pic>
              <p:nvPicPr>
                <p:cNvPr id="8420" name="HTMLText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7" name="HTMLText38" r:id="rId96" imgW="914400" imgH="228600"/>
        </mc:Choice>
        <mc:Fallback>
          <p:control name="HTMLText38" r:id="rId96" imgW="914400" imgH="228600">
            <p:pic>
              <p:nvPicPr>
                <p:cNvPr id="8421" name="HTMLText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8" name="HTMLHidden19" r:id="rId97" imgW="914400" imgH="228600"/>
        </mc:Choice>
        <mc:Fallback>
          <p:control name="HTMLHidden19" r:id="rId97" imgW="914400" imgH="228600">
            <p:pic>
              <p:nvPicPr>
                <p:cNvPr id="8422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9" name="HTMLOption39" r:id="rId98" imgW="228600" imgH="251640"/>
        </mc:Choice>
        <mc:Fallback>
          <p:control name="HTMLOption39" r:id="rId98" imgW="228600" imgH="251640">
            <p:pic>
              <p:nvPicPr>
                <p:cNvPr id="8423" name="HTMLOptio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90" name="HTMLOption40" r:id="rId99" imgW="228600" imgH="251640"/>
        </mc:Choice>
        <mc:Fallback>
          <p:control name="HTMLOption40" r:id="rId99" imgW="228600" imgH="251640">
            <p:pic>
              <p:nvPicPr>
                <p:cNvPr id="8424" name="HTMLOptio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91" name="HTMLText39" r:id="rId100" imgW="914400" imgH="228600"/>
        </mc:Choice>
        <mc:Fallback>
          <p:control name="HTMLText39" r:id="rId100" imgW="914400" imgH="228600">
            <p:pic>
              <p:nvPicPr>
                <p:cNvPr id="8425" name="HTMLText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92" name="HTMLText40" r:id="rId101" imgW="914400" imgH="228600"/>
        </mc:Choice>
        <mc:Fallback>
          <p:control name="HTMLText40" r:id="rId101" imgW="914400" imgH="228600">
            <p:pic>
              <p:nvPicPr>
                <p:cNvPr id="8426" name="HTMLText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93" name="HTMLHidden20" r:id="rId102" imgW="914400" imgH="228600"/>
        </mc:Choice>
        <mc:Fallback>
          <p:control name="HTMLHidden20" r:id="rId102" imgW="914400" imgH="228600">
            <p:pic>
              <p:nvPicPr>
                <p:cNvPr id="8427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94" name="HTMLOption41" r:id="rId103" imgW="228600" imgH="251640"/>
        </mc:Choice>
        <mc:Fallback>
          <p:control name="HTMLOption41" r:id="rId103" imgW="228600" imgH="251640">
            <p:pic>
              <p:nvPicPr>
                <p:cNvPr id="8428" name="HTMLOption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95" name="HTMLOption42" r:id="rId104" imgW="228600" imgH="251640"/>
        </mc:Choice>
        <mc:Fallback>
          <p:control name="HTMLOption42" r:id="rId104" imgW="228600" imgH="251640">
            <p:pic>
              <p:nvPicPr>
                <p:cNvPr id="8429" name="HTMLOption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96" name="HTMLText41" r:id="rId105" imgW="914400" imgH="228600"/>
        </mc:Choice>
        <mc:Fallback>
          <p:control name="HTMLText41" r:id="rId105" imgW="914400" imgH="228600">
            <p:pic>
              <p:nvPicPr>
                <p:cNvPr id="8430" name="HTMLText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97" name="HTMLText42" r:id="rId106" imgW="914400" imgH="228600"/>
        </mc:Choice>
        <mc:Fallback>
          <p:control name="HTMLText42" r:id="rId106" imgW="914400" imgH="228600">
            <p:pic>
              <p:nvPicPr>
                <p:cNvPr id="8431" name="HTMLText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98" name="HTMLHidden21" r:id="rId107" imgW="914400" imgH="228600"/>
        </mc:Choice>
        <mc:Fallback>
          <p:control name="HTMLHidden21" r:id="rId107" imgW="914400" imgH="228600">
            <p:pic>
              <p:nvPicPr>
                <p:cNvPr id="8432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99" name="HTMLOption43" r:id="rId108" imgW="228600" imgH="251640"/>
        </mc:Choice>
        <mc:Fallback>
          <p:control name="HTMLOption43" r:id="rId108" imgW="228600" imgH="251640">
            <p:pic>
              <p:nvPicPr>
                <p:cNvPr id="8433" name="HTMLOption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0" name="HTMLOption44" r:id="rId109" imgW="228600" imgH="251640"/>
        </mc:Choice>
        <mc:Fallback>
          <p:control name="HTMLOption44" r:id="rId109" imgW="228600" imgH="251640">
            <p:pic>
              <p:nvPicPr>
                <p:cNvPr id="8434" name="HTMLOption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1" name="HTMLText43" r:id="rId110" imgW="914400" imgH="228600"/>
        </mc:Choice>
        <mc:Fallback>
          <p:control name="HTMLText43" r:id="rId110" imgW="914400" imgH="228600">
            <p:pic>
              <p:nvPicPr>
                <p:cNvPr id="8435" name="HTMLText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2" name="HTMLText44" r:id="rId111" imgW="914400" imgH="228600"/>
        </mc:Choice>
        <mc:Fallback>
          <p:control name="HTMLText44" r:id="rId111" imgW="914400" imgH="228600">
            <p:pic>
              <p:nvPicPr>
                <p:cNvPr id="8436" name="HTMLText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3" name="HTMLHidden22" r:id="rId112" imgW="914400" imgH="228600"/>
        </mc:Choice>
        <mc:Fallback>
          <p:control name="HTMLHidden22" r:id="rId112" imgW="914400" imgH="228600">
            <p:pic>
              <p:nvPicPr>
                <p:cNvPr id="8437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4" name="HTMLOption45" r:id="rId113" imgW="228600" imgH="251640"/>
        </mc:Choice>
        <mc:Fallback>
          <p:control name="HTMLOption45" r:id="rId113" imgW="228600" imgH="251640">
            <p:pic>
              <p:nvPicPr>
                <p:cNvPr id="8438" name="HTMLOption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5" name="HTMLOption46" r:id="rId114" imgW="228600" imgH="251640"/>
        </mc:Choice>
        <mc:Fallback>
          <p:control name="HTMLOption46" r:id="rId114" imgW="228600" imgH="251640">
            <p:pic>
              <p:nvPicPr>
                <p:cNvPr id="8439" name="HTMLOption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6" name="HTMLText45" r:id="rId115" imgW="914400" imgH="228600"/>
        </mc:Choice>
        <mc:Fallback>
          <p:control name="HTMLText45" r:id="rId115" imgW="914400" imgH="228600">
            <p:pic>
              <p:nvPicPr>
                <p:cNvPr id="8440" name="HTMLText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7" name="HTMLText46" r:id="rId116" imgW="914400" imgH="228600"/>
        </mc:Choice>
        <mc:Fallback>
          <p:control name="HTMLText46" r:id="rId116" imgW="914400" imgH="228600">
            <p:pic>
              <p:nvPicPr>
                <p:cNvPr id="8441" name="HTMLText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8" name="HTMLHidden23" r:id="rId117" imgW="914400" imgH="228600"/>
        </mc:Choice>
        <mc:Fallback>
          <p:control name="HTMLHidden23" r:id="rId117" imgW="914400" imgH="228600">
            <p:pic>
              <p:nvPicPr>
                <p:cNvPr id="8442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9" name="HTMLOption47" r:id="rId118" imgW="228600" imgH="251640"/>
        </mc:Choice>
        <mc:Fallback>
          <p:control name="HTMLOption47" r:id="rId118" imgW="228600" imgH="251640">
            <p:pic>
              <p:nvPicPr>
                <p:cNvPr id="8443" name="HTMLOption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10" name="HTMLOption48" r:id="rId119" imgW="228600" imgH="251640"/>
        </mc:Choice>
        <mc:Fallback>
          <p:control name="HTMLOption48" r:id="rId119" imgW="228600" imgH="251640">
            <p:pic>
              <p:nvPicPr>
                <p:cNvPr id="8444" name="HTMLOption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11" name="HTMLText47" r:id="rId120" imgW="914400" imgH="228600"/>
        </mc:Choice>
        <mc:Fallback>
          <p:control name="HTMLText47" r:id="rId120" imgW="914400" imgH="228600">
            <p:pic>
              <p:nvPicPr>
                <p:cNvPr id="8445" name="HTMLText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12" name="HTMLText48" r:id="rId121" imgW="914400" imgH="228600"/>
        </mc:Choice>
        <mc:Fallback>
          <p:control name="HTMLText48" r:id="rId121" imgW="914400" imgH="228600">
            <p:pic>
              <p:nvPicPr>
                <p:cNvPr id="8446" name="HTMLText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13" name="HTMLHidden24" r:id="rId122" imgW="914400" imgH="228600"/>
        </mc:Choice>
        <mc:Fallback>
          <p:control name="HTMLHidden24" r:id="rId122" imgW="914400" imgH="228600">
            <p:pic>
              <p:nvPicPr>
                <p:cNvPr id="8447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14" name="HTMLOption49" r:id="rId123" imgW="228600" imgH="251640"/>
        </mc:Choice>
        <mc:Fallback>
          <p:control name="HTMLOption49" r:id="rId123" imgW="228600" imgH="251640">
            <p:pic>
              <p:nvPicPr>
                <p:cNvPr id="8448" name="HTMLOption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15" name="HTMLOption50" r:id="rId124" imgW="228600" imgH="251640"/>
        </mc:Choice>
        <mc:Fallback>
          <p:control name="HTMLOption50" r:id="rId124" imgW="228600" imgH="251640">
            <p:pic>
              <p:nvPicPr>
                <p:cNvPr id="8449" name="HTMLOption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16" name="HTMLText49" r:id="rId125" imgW="914400" imgH="228600"/>
        </mc:Choice>
        <mc:Fallback>
          <p:control name="HTMLText49" r:id="rId125" imgW="914400" imgH="228600">
            <p:pic>
              <p:nvPicPr>
                <p:cNvPr id="8450" name="HTMLText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17" name="HTMLText50" r:id="rId126" imgW="914400" imgH="228600"/>
        </mc:Choice>
        <mc:Fallback>
          <p:control name="HTMLText50" r:id="rId126" imgW="914400" imgH="228600">
            <p:pic>
              <p:nvPicPr>
                <p:cNvPr id="8451" name="HTMLText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18" name="HTMLHidden25" r:id="rId127" imgW="914400" imgH="228600"/>
        </mc:Choice>
        <mc:Fallback>
          <p:control name="HTMLHidden25" r:id="rId127" imgW="914400" imgH="228600">
            <p:pic>
              <p:nvPicPr>
                <p:cNvPr id="8452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19" name="HTMLOption51" r:id="rId128" imgW="228600" imgH="251640"/>
        </mc:Choice>
        <mc:Fallback>
          <p:control name="HTMLOption51" r:id="rId128" imgW="228600" imgH="251640">
            <p:pic>
              <p:nvPicPr>
                <p:cNvPr id="8453" name="HTMLOption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20" name="HTMLOption52" r:id="rId129" imgW="228600" imgH="251640"/>
        </mc:Choice>
        <mc:Fallback>
          <p:control name="HTMLOption52" r:id="rId129" imgW="228600" imgH="251640">
            <p:pic>
              <p:nvPicPr>
                <p:cNvPr id="8454" name="HTMLOption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21" name="HTMLText51" r:id="rId130" imgW="914400" imgH="228600"/>
        </mc:Choice>
        <mc:Fallback>
          <p:control name="HTMLText51" r:id="rId130" imgW="914400" imgH="228600">
            <p:pic>
              <p:nvPicPr>
                <p:cNvPr id="8455" name="HTMLText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22" name="HTMLText52" r:id="rId131" imgW="914400" imgH="228600"/>
        </mc:Choice>
        <mc:Fallback>
          <p:control name="HTMLText52" r:id="rId131" imgW="914400" imgH="228600">
            <p:pic>
              <p:nvPicPr>
                <p:cNvPr id="8456" name="HTMLText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23" name="HTMLHidden26" r:id="rId132" imgW="914400" imgH="228600"/>
        </mc:Choice>
        <mc:Fallback>
          <p:control name="HTMLHidden26" r:id="rId132" imgW="914400" imgH="228600">
            <p:pic>
              <p:nvPicPr>
                <p:cNvPr id="8457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24" name="HTMLOption53" r:id="rId133" imgW="228600" imgH="251640"/>
        </mc:Choice>
        <mc:Fallback>
          <p:control name="HTMLOption53" r:id="rId133" imgW="228600" imgH="251640">
            <p:pic>
              <p:nvPicPr>
                <p:cNvPr id="8458" name="HTMLOption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25" name="HTMLOption54" r:id="rId134" imgW="228600" imgH="251640"/>
        </mc:Choice>
        <mc:Fallback>
          <p:control name="HTMLOption54" r:id="rId134" imgW="228600" imgH="251640">
            <p:pic>
              <p:nvPicPr>
                <p:cNvPr id="8459" name="HTMLOption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26" name="HTMLText53" r:id="rId135" imgW="914400" imgH="228600"/>
        </mc:Choice>
        <mc:Fallback>
          <p:control name="HTMLText53" r:id="rId135" imgW="914400" imgH="228600">
            <p:pic>
              <p:nvPicPr>
                <p:cNvPr id="8460" name="HTMLText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27" name="HTMLText54" r:id="rId136" imgW="914400" imgH="228600"/>
        </mc:Choice>
        <mc:Fallback>
          <p:control name="HTMLText54" r:id="rId136" imgW="914400" imgH="228600">
            <p:pic>
              <p:nvPicPr>
                <p:cNvPr id="8461" name="HTMLText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28" name="HTMLHidden27" r:id="rId137" imgW="914400" imgH="228600"/>
        </mc:Choice>
        <mc:Fallback>
          <p:control name="HTMLHidden27" r:id="rId137" imgW="914400" imgH="228600">
            <p:pic>
              <p:nvPicPr>
                <p:cNvPr id="8462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29" name="HTMLOption55" r:id="rId138" imgW="228600" imgH="251640"/>
        </mc:Choice>
        <mc:Fallback>
          <p:control name="HTMLOption55" r:id="rId138" imgW="228600" imgH="251640">
            <p:pic>
              <p:nvPicPr>
                <p:cNvPr id="8463" name="HTMLOption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30" name="HTMLOption56" r:id="rId139" imgW="228600" imgH="251640"/>
        </mc:Choice>
        <mc:Fallback>
          <p:control name="HTMLOption56" r:id="rId139" imgW="228600" imgH="251640">
            <p:pic>
              <p:nvPicPr>
                <p:cNvPr id="8464" name="HTMLOption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31" name="HTMLText55" r:id="rId140" imgW="914400" imgH="228600"/>
        </mc:Choice>
        <mc:Fallback>
          <p:control name="HTMLText55" r:id="rId140" imgW="914400" imgH="228600">
            <p:pic>
              <p:nvPicPr>
                <p:cNvPr id="8465" name="HTMLText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32" name="HTMLText56" r:id="rId141" imgW="914400" imgH="228600"/>
        </mc:Choice>
        <mc:Fallback>
          <p:control name="HTMLText56" r:id="rId141" imgW="914400" imgH="228600">
            <p:pic>
              <p:nvPicPr>
                <p:cNvPr id="8466" name="HTMLText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33" name="HTMLHidden28" r:id="rId142" imgW="914400" imgH="228600"/>
        </mc:Choice>
        <mc:Fallback>
          <p:control name="HTMLHidden28" r:id="rId142" imgW="914400" imgH="228600">
            <p:pic>
              <p:nvPicPr>
                <p:cNvPr id="8467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34" name="HTMLOption57" r:id="rId143" imgW="228600" imgH="251640"/>
        </mc:Choice>
        <mc:Fallback>
          <p:control name="HTMLOption57" r:id="rId143" imgW="228600" imgH="251640">
            <p:pic>
              <p:nvPicPr>
                <p:cNvPr id="8468" name="HTMLOption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35" name="HTMLOption58" r:id="rId144" imgW="228600" imgH="251640"/>
        </mc:Choice>
        <mc:Fallback>
          <p:control name="HTMLOption58" r:id="rId144" imgW="228600" imgH="251640">
            <p:pic>
              <p:nvPicPr>
                <p:cNvPr id="8469" name="HTMLOption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36" name="HTMLText57" r:id="rId145" imgW="914400" imgH="228600"/>
        </mc:Choice>
        <mc:Fallback>
          <p:control name="HTMLText57" r:id="rId145" imgW="914400" imgH="228600">
            <p:pic>
              <p:nvPicPr>
                <p:cNvPr id="8470" name="HTMLText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37" name="HTMLText58" r:id="rId146" imgW="914400" imgH="228600"/>
        </mc:Choice>
        <mc:Fallback>
          <p:control name="HTMLText58" r:id="rId146" imgW="914400" imgH="228600">
            <p:pic>
              <p:nvPicPr>
                <p:cNvPr id="8471" name="HTMLText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38" name="HTMLHidden29" r:id="rId147" imgW="914400" imgH="228600"/>
        </mc:Choice>
        <mc:Fallback>
          <p:control name="HTMLHidden29" r:id="rId147" imgW="914400" imgH="228600">
            <p:pic>
              <p:nvPicPr>
                <p:cNvPr id="8472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39" name="HTMLOption59" r:id="rId148" imgW="228600" imgH="251640"/>
        </mc:Choice>
        <mc:Fallback>
          <p:control name="HTMLOption59" r:id="rId148" imgW="228600" imgH="251640">
            <p:pic>
              <p:nvPicPr>
                <p:cNvPr id="8473" name="HTMLOption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40" name="HTMLOption60" r:id="rId149" imgW="228600" imgH="251640"/>
        </mc:Choice>
        <mc:Fallback>
          <p:control name="HTMLOption60" r:id="rId149" imgW="228600" imgH="251640">
            <p:pic>
              <p:nvPicPr>
                <p:cNvPr id="8474" name="HTMLOption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41" name="HTMLText59" r:id="rId150" imgW="914400" imgH="228600"/>
        </mc:Choice>
        <mc:Fallback>
          <p:control name="HTMLText59" r:id="rId150" imgW="914400" imgH="228600">
            <p:pic>
              <p:nvPicPr>
                <p:cNvPr id="8475" name="HTMLText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42" name="HTMLText60" r:id="rId151" imgW="914400" imgH="228600"/>
        </mc:Choice>
        <mc:Fallback>
          <p:control name="HTMLText60" r:id="rId151" imgW="914400" imgH="228600">
            <p:pic>
              <p:nvPicPr>
                <p:cNvPr id="8476" name="HTMLText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43" name="HTMLHidden30" r:id="rId152" imgW="914400" imgH="228600"/>
        </mc:Choice>
        <mc:Fallback>
          <p:control name="HTMLHidden30" r:id="rId152" imgW="914400" imgH="228600">
            <p:pic>
              <p:nvPicPr>
                <p:cNvPr id="8477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44" name="HTMLOption61" r:id="rId153" imgW="228600" imgH="251640"/>
        </mc:Choice>
        <mc:Fallback>
          <p:control name="HTMLOption61" r:id="rId153" imgW="228600" imgH="251640">
            <p:pic>
              <p:nvPicPr>
                <p:cNvPr id="8478" name="HTMLOption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45" name="HTMLOption62" r:id="rId154" imgW="228600" imgH="251640"/>
        </mc:Choice>
        <mc:Fallback>
          <p:control name="HTMLOption62" r:id="rId154" imgW="228600" imgH="251640">
            <p:pic>
              <p:nvPicPr>
                <p:cNvPr id="8479" name="HTMLOption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46" name="HTMLText61" r:id="rId155" imgW="914400" imgH="228600"/>
        </mc:Choice>
        <mc:Fallback>
          <p:control name="HTMLText61" r:id="rId155" imgW="914400" imgH="228600">
            <p:pic>
              <p:nvPicPr>
                <p:cNvPr id="8480" name="HTMLText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47" name="HTMLText62" r:id="rId156" imgW="914400" imgH="228600"/>
        </mc:Choice>
        <mc:Fallback>
          <p:control name="HTMLText62" r:id="rId156" imgW="914400" imgH="228600">
            <p:pic>
              <p:nvPicPr>
                <p:cNvPr id="8481" name="HTMLText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48" name="HTMLHidden31" r:id="rId157" imgW="914400" imgH="228600"/>
        </mc:Choice>
        <mc:Fallback>
          <p:control name="HTMLHidden31" r:id="rId157" imgW="914400" imgH="228600">
            <p:pic>
              <p:nvPicPr>
                <p:cNvPr id="8482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49" name="HTMLOption63" r:id="rId158" imgW="228600" imgH="251640"/>
        </mc:Choice>
        <mc:Fallback>
          <p:control name="HTMLOption63" r:id="rId158" imgW="228600" imgH="251640">
            <p:pic>
              <p:nvPicPr>
                <p:cNvPr id="8483" name="HTMLOption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50" name="HTMLOption64" r:id="rId159" imgW="228600" imgH="251640"/>
        </mc:Choice>
        <mc:Fallback>
          <p:control name="HTMLOption64" r:id="rId159" imgW="228600" imgH="251640">
            <p:pic>
              <p:nvPicPr>
                <p:cNvPr id="8484" name="HTMLOption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51" name="HTMLText63" r:id="rId160" imgW="914400" imgH="228600"/>
        </mc:Choice>
        <mc:Fallback>
          <p:control name="HTMLText63" r:id="rId160" imgW="914400" imgH="228600">
            <p:pic>
              <p:nvPicPr>
                <p:cNvPr id="8485" name="HTMLText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52" name="HTMLText64" r:id="rId161" imgW="914400" imgH="228600"/>
        </mc:Choice>
        <mc:Fallback>
          <p:control name="HTMLText64" r:id="rId161" imgW="914400" imgH="228600">
            <p:pic>
              <p:nvPicPr>
                <p:cNvPr id="8486" name="HTMLText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53" name="HTMLHidden32" r:id="rId162" imgW="914400" imgH="228600"/>
        </mc:Choice>
        <mc:Fallback>
          <p:control name="HTMLHidden32" r:id="rId162" imgW="914400" imgH="228600">
            <p:pic>
              <p:nvPicPr>
                <p:cNvPr id="8487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54" name="HTMLOption65" r:id="rId163" imgW="228600" imgH="251640"/>
        </mc:Choice>
        <mc:Fallback>
          <p:control name="HTMLOption65" r:id="rId163" imgW="228600" imgH="251640">
            <p:pic>
              <p:nvPicPr>
                <p:cNvPr id="8488" name="HTMLOption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55" name="HTMLOption66" r:id="rId164" imgW="228600" imgH="251640"/>
        </mc:Choice>
        <mc:Fallback>
          <p:control name="HTMLOption66" r:id="rId164" imgW="228600" imgH="251640">
            <p:pic>
              <p:nvPicPr>
                <p:cNvPr id="8489" name="HTMLOption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56" name="HTMLText65" r:id="rId165" imgW="914400" imgH="228600"/>
        </mc:Choice>
        <mc:Fallback>
          <p:control name="HTMLText65" r:id="rId165" imgW="914400" imgH="228600">
            <p:pic>
              <p:nvPicPr>
                <p:cNvPr id="8490" name="HTMLText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57" name="HTMLText66" r:id="rId166" imgW="914400" imgH="228600"/>
        </mc:Choice>
        <mc:Fallback>
          <p:control name="HTMLText66" r:id="rId166" imgW="914400" imgH="228600">
            <p:pic>
              <p:nvPicPr>
                <p:cNvPr id="8491" name="HTMLText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58" name="HTMLHidden33" r:id="rId167" imgW="914400" imgH="228600"/>
        </mc:Choice>
        <mc:Fallback>
          <p:control name="HTMLHidden33" r:id="rId167" imgW="914400" imgH="228600">
            <p:pic>
              <p:nvPicPr>
                <p:cNvPr id="8492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59" name="HTMLOption67" r:id="rId168" imgW="228600" imgH="251640"/>
        </mc:Choice>
        <mc:Fallback>
          <p:control name="HTMLOption67" r:id="rId168" imgW="228600" imgH="251640">
            <p:pic>
              <p:nvPicPr>
                <p:cNvPr id="8493" name="HTMLOption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60" name="HTMLOption68" r:id="rId169" imgW="228600" imgH="251640"/>
        </mc:Choice>
        <mc:Fallback>
          <p:control name="HTMLOption68" r:id="rId169" imgW="228600" imgH="251640">
            <p:pic>
              <p:nvPicPr>
                <p:cNvPr id="8494" name="HTMLOption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61" name="HTMLText67" r:id="rId170" imgW="914400" imgH="228600"/>
        </mc:Choice>
        <mc:Fallback>
          <p:control name="HTMLText67" r:id="rId170" imgW="914400" imgH="228600">
            <p:pic>
              <p:nvPicPr>
                <p:cNvPr id="8495" name="HTMLText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62" name="HTMLText68" r:id="rId171" imgW="914400" imgH="228600"/>
        </mc:Choice>
        <mc:Fallback>
          <p:control name="HTMLText68" r:id="rId171" imgW="914400" imgH="228600">
            <p:pic>
              <p:nvPicPr>
                <p:cNvPr id="8496" name="HTMLText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63" name="HTMLHidden34" r:id="rId172" imgW="914400" imgH="228600"/>
        </mc:Choice>
        <mc:Fallback>
          <p:control name="HTMLHidden34" r:id="rId172" imgW="914400" imgH="228600">
            <p:pic>
              <p:nvPicPr>
                <p:cNvPr id="8497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64" name="HTMLOption69" r:id="rId173" imgW="228600" imgH="251640"/>
        </mc:Choice>
        <mc:Fallback>
          <p:control name="HTMLOption69" r:id="rId173" imgW="228600" imgH="251640">
            <p:pic>
              <p:nvPicPr>
                <p:cNvPr id="8498" name="HTMLOption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65" name="HTMLOption70" r:id="rId174" imgW="228600" imgH="251640"/>
        </mc:Choice>
        <mc:Fallback>
          <p:control name="HTMLOption70" r:id="rId174" imgW="228600" imgH="251640">
            <p:pic>
              <p:nvPicPr>
                <p:cNvPr id="8499" name="HTMLOption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66" name="HTMLText69" r:id="rId175" imgW="914400" imgH="228600"/>
        </mc:Choice>
        <mc:Fallback>
          <p:control name="HTMLText69" r:id="rId175" imgW="914400" imgH="228600">
            <p:pic>
              <p:nvPicPr>
                <p:cNvPr id="8500" name="HTMLText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67" name="HTMLText70" r:id="rId176" imgW="914400" imgH="228600"/>
        </mc:Choice>
        <mc:Fallback>
          <p:control name="HTMLText70" r:id="rId176" imgW="914400" imgH="228600">
            <p:pic>
              <p:nvPicPr>
                <p:cNvPr id="8501" name="HTMLText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68" name="HTMLHidden35" r:id="rId177" imgW="914400" imgH="228600"/>
        </mc:Choice>
        <mc:Fallback>
          <p:control name="HTMLHidden35" r:id="rId177" imgW="914400" imgH="228600">
            <p:pic>
              <p:nvPicPr>
                <p:cNvPr id="8502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69" name="HTMLOption71" r:id="rId178" imgW="228600" imgH="251640"/>
        </mc:Choice>
        <mc:Fallback>
          <p:control name="HTMLOption71" r:id="rId178" imgW="228600" imgH="251640">
            <p:pic>
              <p:nvPicPr>
                <p:cNvPr id="8503" name="HTMLOption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70" name="HTMLOption72" r:id="rId179" imgW="228600" imgH="251640"/>
        </mc:Choice>
        <mc:Fallback>
          <p:control name="HTMLOption72" r:id="rId179" imgW="228600" imgH="251640">
            <p:pic>
              <p:nvPicPr>
                <p:cNvPr id="8504" name="HTMLOption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71" name="HTMLText71" r:id="rId180" imgW="914400" imgH="228600"/>
        </mc:Choice>
        <mc:Fallback>
          <p:control name="HTMLText71" r:id="rId180" imgW="914400" imgH="228600">
            <p:pic>
              <p:nvPicPr>
                <p:cNvPr id="8505" name="HTMLText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72" name="HTMLText72" r:id="rId181" imgW="914400" imgH="228600"/>
        </mc:Choice>
        <mc:Fallback>
          <p:control name="HTMLText72" r:id="rId181" imgW="914400" imgH="228600">
            <p:pic>
              <p:nvPicPr>
                <p:cNvPr id="8506" name="HTMLText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73" name="HTMLHidden36" r:id="rId182" imgW="914400" imgH="228600"/>
        </mc:Choice>
        <mc:Fallback>
          <p:control name="HTMLHidden36" r:id="rId182" imgW="914400" imgH="228600">
            <p:pic>
              <p:nvPicPr>
                <p:cNvPr id="8507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74" name="HTMLOption73" r:id="rId183" imgW="228600" imgH="251640"/>
        </mc:Choice>
        <mc:Fallback>
          <p:control name="HTMLOption73" r:id="rId183" imgW="228600" imgH="251640">
            <p:pic>
              <p:nvPicPr>
                <p:cNvPr id="8508" name="HTMLOption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75" name="HTMLOption74" r:id="rId184" imgW="228600" imgH="251640"/>
        </mc:Choice>
        <mc:Fallback>
          <p:control name="HTMLOption74" r:id="rId184" imgW="228600" imgH="251640">
            <p:pic>
              <p:nvPicPr>
                <p:cNvPr id="8509" name="HTMLOption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76" name="HTMLText73" r:id="rId185" imgW="914400" imgH="228600"/>
        </mc:Choice>
        <mc:Fallback>
          <p:control name="HTMLText73" r:id="rId185" imgW="914400" imgH="228600">
            <p:pic>
              <p:nvPicPr>
                <p:cNvPr id="8510" name="HTMLText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77" name="HTMLText74" r:id="rId186" imgW="914400" imgH="228600"/>
        </mc:Choice>
        <mc:Fallback>
          <p:control name="HTMLText74" r:id="rId186" imgW="914400" imgH="228600">
            <p:pic>
              <p:nvPicPr>
                <p:cNvPr id="8511" name="HTMLText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366077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25633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Picture 187"/>
          <p:cNvPicPr>
            <a:picLocks noGrp="1" noChangeAspect="1" noChangeArrowheads="1"/>
          </p:cNvPicPr>
          <p:nvPr>
            <p:ph idx="1"/>
          </p:nvPr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6" y="1674928"/>
            <a:ext cx="8257728" cy="613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71600" y="82061"/>
            <a:ext cx="6861212" cy="1546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[6/ 6]</a:t>
            </a:r>
            <a:r>
              <a:rPr lang="zh-TW" altLang="en-US" dirty="0">
                <a:solidFill>
                  <a:srgbClr val="FF0000"/>
                </a:solidFill>
              </a:rPr>
              <a:t>災害整備檢查表</a:t>
            </a: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50864" y="4219145"/>
            <a:ext cx="5285432" cy="972108"/>
          </a:xfrm>
          <a:prstGeom prst="rect">
            <a:avLst/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災害整備填報後系統出現</a:t>
            </a:r>
            <a:r>
              <a:rPr lang="zh-TW" altLang="en-US" dirty="0">
                <a:solidFill>
                  <a:srgbClr val="FFFF00"/>
                </a:solidFill>
              </a:rPr>
              <a:t>已提交、修改字樣</a:t>
            </a:r>
          </a:p>
        </p:txBody>
      </p:sp>
      <p:sp>
        <p:nvSpPr>
          <p:cNvPr id="5" name="矩形 4"/>
          <p:cNvSpPr/>
          <p:nvPr/>
        </p:nvSpPr>
        <p:spPr>
          <a:xfrm>
            <a:off x="2123728" y="3267540"/>
            <a:ext cx="4896544" cy="710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17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18" name="HTMLOption1" r:id="rId3" imgW="228600" imgH="251640"/>
        </mc:Choice>
        <mc:Fallback>
          <p:control name="HTMLOption1" r:id="rId3" imgW="228600" imgH="25164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19" name="HTMLOption2" r:id="rId4" imgW="228600" imgH="251640"/>
        </mc:Choice>
        <mc:Fallback>
          <p:control name="HTMLOption2" r:id="rId4" imgW="228600" imgH="251640">
            <p:pic>
              <p:nvPicPr>
                <p:cNvPr id="6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20" name="HTMLText1" r:id="rId5" imgW="914400" imgH="228600"/>
        </mc:Choice>
        <mc:Fallback>
          <p:control name="HTMLText1" r:id="rId5" imgW="914400" imgH="228600">
            <p:pic>
              <p:nvPicPr>
                <p:cNvPr id="7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21" name="HTMLText2" r:id="rId6" imgW="914400" imgH="228600"/>
        </mc:Choice>
        <mc:Fallback>
          <p:control name="HTMLText2" r:id="rId6" imgW="914400" imgH="228600">
            <p:pic>
              <p:nvPicPr>
                <p:cNvPr id="1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22" name="HTMLHidden1" r:id="rId7" imgW="914400" imgH="228600"/>
        </mc:Choice>
        <mc:Fallback>
          <p:control name="HTMLHidden1" r:id="rId7" imgW="914400" imgH="228600">
            <p:pic>
              <p:nvPicPr>
                <p:cNvPr id="11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23" name="HTMLOption3" r:id="rId8" imgW="228600" imgH="251640"/>
        </mc:Choice>
        <mc:Fallback>
          <p:control name="HTMLOption3" r:id="rId8" imgW="228600" imgH="251640">
            <p:pic>
              <p:nvPicPr>
                <p:cNvPr id="12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24" name="HTMLOption4" r:id="rId9" imgW="228600" imgH="251640"/>
        </mc:Choice>
        <mc:Fallback>
          <p:control name="HTMLOption4" r:id="rId9" imgW="228600" imgH="251640">
            <p:pic>
              <p:nvPicPr>
                <p:cNvPr id="13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25" name="HTMLText3" r:id="rId10" imgW="914400" imgH="228600"/>
        </mc:Choice>
        <mc:Fallback>
          <p:control name="HTMLText3" r:id="rId10" imgW="914400" imgH="228600">
            <p:pic>
              <p:nvPicPr>
                <p:cNvPr id="15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26" name="HTMLText4" r:id="rId11" imgW="914400" imgH="228600"/>
        </mc:Choice>
        <mc:Fallback>
          <p:control name="HTMLText4" r:id="rId11" imgW="914400" imgH="228600">
            <p:pic>
              <p:nvPicPr>
                <p:cNvPr id="16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27" name="HTMLHidden2" r:id="rId12" imgW="914400" imgH="228600"/>
        </mc:Choice>
        <mc:Fallback>
          <p:control name="HTMLHidden2" r:id="rId12" imgW="914400" imgH="228600">
            <p:pic>
              <p:nvPicPr>
                <p:cNvPr id="17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28" name="HTMLOption5" r:id="rId13" imgW="228600" imgH="251640"/>
        </mc:Choice>
        <mc:Fallback>
          <p:control name="HTMLOption5" r:id="rId13" imgW="228600" imgH="251640">
            <p:pic>
              <p:nvPicPr>
                <p:cNvPr id="18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29" name="HTMLOption6" r:id="rId14" imgW="228600" imgH="251640"/>
        </mc:Choice>
        <mc:Fallback>
          <p:control name="HTMLOption6" r:id="rId14" imgW="228600" imgH="251640">
            <p:pic>
              <p:nvPicPr>
                <p:cNvPr id="19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30" name="HTMLText5" r:id="rId15" imgW="914400" imgH="228600"/>
        </mc:Choice>
        <mc:Fallback>
          <p:control name="HTMLText5" r:id="rId15" imgW="914400" imgH="228600">
            <p:pic>
              <p:nvPicPr>
                <p:cNvPr id="2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31" name="HTMLText6" r:id="rId16" imgW="914400" imgH="228600"/>
        </mc:Choice>
        <mc:Fallback>
          <p:control name="HTMLText6" r:id="rId16" imgW="914400" imgH="228600">
            <p:pic>
              <p:nvPicPr>
                <p:cNvPr id="21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32" name="HTMLHidden3" r:id="rId17" imgW="914400" imgH="228600"/>
        </mc:Choice>
        <mc:Fallback>
          <p:control name="HTMLHidden3" r:id="rId17" imgW="914400" imgH="228600">
            <p:pic>
              <p:nvPicPr>
                <p:cNvPr id="22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33" name="HTMLOption7" r:id="rId18" imgW="228600" imgH="251640"/>
        </mc:Choice>
        <mc:Fallback>
          <p:control name="HTMLOption7" r:id="rId18" imgW="228600" imgH="251640">
            <p:pic>
              <p:nvPicPr>
                <p:cNvPr id="23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34" name="HTMLOption8" r:id="rId19" imgW="228600" imgH="251640"/>
        </mc:Choice>
        <mc:Fallback>
          <p:control name="HTMLOption8" r:id="rId19" imgW="228600" imgH="251640">
            <p:pic>
              <p:nvPicPr>
                <p:cNvPr id="24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35" name="HTMLText7" r:id="rId20" imgW="914400" imgH="228600"/>
        </mc:Choice>
        <mc:Fallback>
          <p:control name="HTMLText7" r:id="rId20" imgW="914400" imgH="228600">
            <p:pic>
              <p:nvPicPr>
                <p:cNvPr id="25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36" name="HTMLText8" r:id="rId21" imgW="914400" imgH="228600"/>
        </mc:Choice>
        <mc:Fallback>
          <p:control name="HTMLText8" r:id="rId21" imgW="914400" imgH="228600">
            <p:pic>
              <p:nvPicPr>
                <p:cNvPr id="26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37" name="HTMLHidden4" r:id="rId22" imgW="914400" imgH="228600"/>
        </mc:Choice>
        <mc:Fallback>
          <p:control name="HTMLHidden4" r:id="rId22" imgW="914400" imgH="228600">
            <p:pic>
              <p:nvPicPr>
                <p:cNvPr id="27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38" name="HTMLOption9" r:id="rId23" imgW="228600" imgH="251640"/>
        </mc:Choice>
        <mc:Fallback>
          <p:control name="HTMLOption9" r:id="rId23" imgW="228600" imgH="251640">
            <p:pic>
              <p:nvPicPr>
                <p:cNvPr id="28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39" name="HTMLOption10" r:id="rId24" imgW="228600" imgH="251640"/>
        </mc:Choice>
        <mc:Fallback>
          <p:control name="HTMLOption10" r:id="rId24" imgW="228600" imgH="251640">
            <p:pic>
              <p:nvPicPr>
                <p:cNvPr id="29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0" name="HTMLText9" r:id="rId25" imgW="914400" imgH="228600"/>
        </mc:Choice>
        <mc:Fallback>
          <p:control name="HTMLText9" r:id="rId25" imgW="914400" imgH="228600">
            <p:pic>
              <p:nvPicPr>
                <p:cNvPr id="3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1" name="HTMLText10" r:id="rId26" imgW="914400" imgH="228600"/>
        </mc:Choice>
        <mc:Fallback>
          <p:control name="HTMLText10" r:id="rId26" imgW="914400" imgH="228600">
            <p:pic>
              <p:nvPicPr>
                <p:cNvPr id="31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2" name="HTMLHidden5" r:id="rId27" imgW="914400" imgH="228600"/>
        </mc:Choice>
        <mc:Fallback>
          <p:control name="HTMLHidden5" r:id="rId27" imgW="914400" imgH="228600">
            <p:pic>
              <p:nvPicPr>
                <p:cNvPr id="937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3" name="HTMLOption11" r:id="rId28" imgW="228600" imgH="251640"/>
        </mc:Choice>
        <mc:Fallback>
          <p:control name="HTMLOption11" r:id="rId28" imgW="228600" imgH="251640">
            <p:pic>
              <p:nvPicPr>
                <p:cNvPr id="9377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4" name="HTMLOption12" r:id="rId29" imgW="228600" imgH="251640"/>
        </mc:Choice>
        <mc:Fallback>
          <p:control name="HTMLOption12" r:id="rId29" imgW="228600" imgH="251640">
            <p:pic>
              <p:nvPicPr>
                <p:cNvPr id="9378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5" name="HTMLText11" r:id="rId30" imgW="914400" imgH="228600"/>
        </mc:Choice>
        <mc:Fallback>
          <p:control name="HTMLText11" r:id="rId30" imgW="914400" imgH="228600">
            <p:pic>
              <p:nvPicPr>
                <p:cNvPr id="9379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6" name="HTMLText12" r:id="rId31" imgW="914400" imgH="228600"/>
        </mc:Choice>
        <mc:Fallback>
          <p:control name="HTMLText12" r:id="rId31" imgW="914400" imgH="228600">
            <p:pic>
              <p:nvPicPr>
                <p:cNvPr id="9380" name="HTMLText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7" name="HTMLHidden6" r:id="rId32" imgW="914400" imgH="228600"/>
        </mc:Choice>
        <mc:Fallback>
          <p:control name="HTMLHidden6" r:id="rId32" imgW="914400" imgH="228600">
            <p:pic>
              <p:nvPicPr>
                <p:cNvPr id="9381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8" name="HTMLOption13" r:id="rId33" imgW="228600" imgH="251640"/>
        </mc:Choice>
        <mc:Fallback>
          <p:control name="HTMLOption13" r:id="rId33" imgW="228600" imgH="251640">
            <p:pic>
              <p:nvPicPr>
                <p:cNvPr id="9382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9" name="HTMLOption14" r:id="rId34" imgW="228600" imgH="251640"/>
        </mc:Choice>
        <mc:Fallback>
          <p:control name="HTMLOption14" r:id="rId34" imgW="228600" imgH="251640">
            <p:pic>
              <p:nvPicPr>
                <p:cNvPr id="9383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0" name="HTMLText13" r:id="rId35" imgW="914400" imgH="228600"/>
        </mc:Choice>
        <mc:Fallback>
          <p:control name="HTMLText13" r:id="rId35" imgW="914400" imgH="228600">
            <p:pic>
              <p:nvPicPr>
                <p:cNvPr id="9384" name="HTMLText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1" name="HTMLText14" r:id="rId36" imgW="914400" imgH="228600"/>
        </mc:Choice>
        <mc:Fallback>
          <p:control name="HTMLText14" r:id="rId36" imgW="914400" imgH="228600">
            <p:pic>
              <p:nvPicPr>
                <p:cNvPr id="9385" name="HTMLText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2" name="HTMLHidden7" r:id="rId37" imgW="914400" imgH="228600"/>
        </mc:Choice>
        <mc:Fallback>
          <p:control name="HTMLHidden7" r:id="rId37" imgW="914400" imgH="228600">
            <p:pic>
              <p:nvPicPr>
                <p:cNvPr id="9386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3" name="HTMLOption15" r:id="rId38" imgW="228600" imgH="251640"/>
        </mc:Choice>
        <mc:Fallback>
          <p:control name="HTMLOption15" r:id="rId38" imgW="228600" imgH="251640">
            <p:pic>
              <p:nvPicPr>
                <p:cNvPr id="9387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4" name="HTMLOption16" r:id="rId39" imgW="228600" imgH="251640"/>
        </mc:Choice>
        <mc:Fallback>
          <p:control name="HTMLOption16" r:id="rId39" imgW="228600" imgH="251640">
            <p:pic>
              <p:nvPicPr>
                <p:cNvPr id="9388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5" name="HTMLText15" r:id="rId40" imgW="914400" imgH="228600"/>
        </mc:Choice>
        <mc:Fallback>
          <p:control name="HTMLText15" r:id="rId40" imgW="914400" imgH="228600">
            <p:pic>
              <p:nvPicPr>
                <p:cNvPr id="9389" name="HTMLText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6" name="HTMLText16" r:id="rId41" imgW="914400" imgH="228600"/>
        </mc:Choice>
        <mc:Fallback>
          <p:control name="HTMLText16" r:id="rId41" imgW="914400" imgH="228600">
            <p:pic>
              <p:nvPicPr>
                <p:cNvPr id="9390" name="HTMLText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7" name="HTMLHidden8" r:id="rId42" imgW="914400" imgH="228600"/>
        </mc:Choice>
        <mc:Fallback>
          <p:control name="HTMLHidden8" r:id="rId42" imgW="914400" imgH="228600">
            <p:pic>
              <p:nvPicPr>
                <p:cNvPr id="9391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8" name="HTMLOption17" r:id="rId43" imgW="228600" imgH="251640"/>
        </mc:Choice>
        <mc:Fallback>
          <p:control name="HTMLOption17" r:id="rId43" imgW="228600" imgH="251640">
            <p:pic>
              <p:nvPicPr>
                <p:cNvPr id="9392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9" name="HTMLOption18" r:id="rId44" imgW="228600" imgH="251640"/>
        </mc:Choice>
        <mc:Fallback>
          <p:control name="HTMLOption18" r:id="rId44" imgW="228600" imgH="251640">
            <p:pic>
              <p:nvPicPr>
                <p:cNvPr id="9393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0" name="HTMLText17" r:id="rId45" imgW="914400" imgH="228600"/>
        </mc:Choice>
        <mc:Fallback>
          <p:control name="HTMLText17" r:id="rId45" imgW="914400" imgH="228600">
            <p:pic>
              <p:nvPicPr>
                <p:cNvPr id="9394" name="HTMLText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1" name="HTMLText18" r:id="rId46" imgW="914400" imgH="228600"/>
        </mc:Choice>
        <mc:Fallback>
          <p:control name="HTMLText18" r:id="rId46" imgW="914400" imgH="228600">
            <p:pic>
              <p:nvPicPr>
                <p:cNvPr id="9395" name="HTMLText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2" name="HTMLHidden9" r:id="rId47" imgW="914400" imgH="228600"/>
        </mc:Choice>
        <mc:Fallback>
          <p:control name="HTMLHidden9" r:id="rId47" imgW="914400" imgH="228600">
            <p:pic>
              <p:nvPicPr>
                <p:cNvPr id="9396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3" name="HTMLOption19" r:id="rId48" imgW="228600" imgH="251640"/>
        </mc:Choice>
        <mc:Fallback>
          <p:control name="HTMLOption19" r:id="rId48" imgW="228600" imgH="251640">
            <p:pic>
              <p:nvPicPr>
                <p:cNvPr id="9397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4" name="HTMLOption20" r:id="rId49" imgW="228600" imgH="251640"/>
        </mc:Choice>
        <mc:Fallback>
          <p:control name="HTMLOption20" r:id="rId49" imgW="228600" imgH="251640">
            <p:pic>
              <p:nvPicPr>
                <p:cNvPr id="9398" name="HTMLOptio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5" name="HTMLText19" r:id="rId50" imgW="914400" imgH="228600"/>
        </mc:Choice>
        <mc:Fallback>
          <p:control name="HTMLText19" r:id="rId50" imgW="914400" imgH="228600">
            <p:pic>
              <p:nvPicPr>
                <p:cNvPr id="9399" name="HTMLText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6" name="HTMLText20" r:id="rId51" imgW="914400" imgH="228600"/>
        </mc:Choice>
        <mc:Fallback>
          <p:control name="HTMLText20" r:id="rId51" imgW="914400" imgH="228600">
            <p:pic>
              <p:nvPicPr>
                <p:cNvPr id="9400" name="HTMLText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7" name="HTMLHidden10" r:id="rId52" imgW="914400" imgH="228600"/>
        </mc:Choice>
        <mc:Fallback>
          <p:control name="HTMLHidden10" r:id="rId52" imgW="914400" imgH="228600">
            <p:pic>
              <p:nvPicPr>
                <p:cNvPr id="9401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8" name="HTMLOption21" r:id="rId53" imgW="228600" imgH="251640"/>
        </mc:Choice>
        <mc:Fallback>
          <p:control name="HTMLOption21" r:id="rId53" imgW="228600" imgH="251640">
            <p:pic>
              <p:nvPicPr>
                <p:cNvPr id="9402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9" name="HTMLOption22" r:id="rId54" imgW="228600" imgH="251640"/>
        </mc:Choice>
        <mc:Fallback>
          <p:control name="HTMLOption22" r:id="rId54" imgW="228600" imgH="251640">
            <p:pic>
              <p:nvPicPr>
                <p:cNvPr id="9404" name="HTMLOptio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70" name="HTMLText21" r:id="rId55" imgW="914400" imgH="228600"/>
        </mc:Choice>
        <mc:Fallback>
          <p:control name="HTMLText21" r:id="rId55" imgW="914400" imgH="228600">
            <p:pic>
              <p:nvPicPr>
                <p:cNvPr id="9405" name="HTMLText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71" name="HTMLText22" r:id="rId56" imgW="914400" imgH="228600"/>
        </mc:Choice>
        <mc:Fallback>
          <p:control name="HTMLText22" r:id="rId56" imgW="914400" imgH="228600">
            <p:pic>
              <p:nvPicPr>
                <p:cNvPr id="9406" name="HTMLText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72" name="HTMLHidden11" r:id="rId57" imgW="914400" imgH="228600"/>
        </mc:Choice>
        <mc:Fallback>
          <p:control name="HTMLHidden11" r:id="rId57" imgW="914400" imgH="228600">
            <p:pic>
              <p:nvPicPr>
                <p:cNvPr id="9407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73" name="HTMLOption23" r:id="rId58" imgW="228600" imgH="251640"/>
        </mc:Choice>
        <mc:Fallback>
          <p:control name="HTMLOption23" r:id="rId58" imgW="228600" imgH="251640">
            <p:pic>
              <p:nvPicPr>
                <p:cNvPr id="9408" name="HTMLOptio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74" name="HTMLOption24" r:id="rId59" imgW="228600" imgH="251640"/>
        </mc:Choice>
        <mc:Fallback>
          <p:control name="HTMLOption24" r:id="rId59" imgW="228600" imgH="251640">
            <p:pic>
              <p:nvPicPr>
                <p:cNvPr id="9409" name="HTMLOptio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75" name="HTMLText23" r:id="rId60" imgW="914400" imgH="228600"/>
        </mc:Choice>
        <mc:Fallback>
          <p:control name="HTMLText23" r:id="rId60" imgW="914400" imgH="228600">
            <p:pic>
              <p:nvPicPr>
                <p:cNvPr id="9410" name="HTMLText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76" name="HTMLText24" r:id="rId61" imgW="914400" imgH="228600"/>
        </mc:Choice>
        <mc:Fallback>
          <p:control name="HTMLText24" r:id="rId61" imgW="914400" imgH="228600">
            <p:pic>
              <p:nvPicPr>
                <p:cNvPr id="9411" name="HTMLText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77" name="HTMLHidden12" r:id="rId62" imgW="914400" imgH="228600"/>
        </mc:Choice>
        <mc:Fallback>
          <p:control name="HTMLHidden12" r:id="rId62" imgW="914400" imgH="228600">
            <p:pic>
              <p:nvPicPr>
                <p:cNvPr id="9412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78" name="HTMLOption25" r:id="rId63" imgW="228600" imgH="251640"/>
        </mc:Choice>
        <mc:Fallback>
          <p:control name="HTMLOption25" r:id="rId63" imgW="228600" imgH="251640">
            <p:pic>
              <p:nvPicPr>
                <p:cNvPr id="9413" name="HTMLOptio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79" name="HTMLOption26" r:id="rId64" imgW="228600" imgH="251640"/>
        </mc:Choice>
        <mc:Fallback>
          <p:control name="HTMLOption26" r:id="rId64" imgW="228600" imgH="251640">
            <p:pic>
              <p:nvPicPr>
                <p:cNvPr id="9414" name="HTMLOptio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80" name="HTMLText25" r:id="rId65" imgW="914400" imgH="228600"/>
        </mc:Choice>
        <mc:Fallback>
          <p:control name="HTMLText25" r:id="rId65" imgW="914400" imgH="228600">
            <p:pic>
              <p:nvPicPr>
                <p:cNvPr id="9415" name="HTMLText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81" name="HTMLText26" r:id="rId66" imgW="914400" imgH="228600"/>
        </mc:Choice>
        <mc:Fallback>
          <p:control name="HTMLText26" r:id="rId66" imgW="914400" imgH="228600">
            <p:pic>
              <p:nvPicPr>
                <p:cNvPr id="9416" name="HTMLText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82" name="HTMLHidden13" r:id="rId67" imgW="914400" imgH="228600"/>
        </mc:Choice>
        <mc:Fallback>
          <p:control name="HTMLHidden13" r:id="rId67" imgW="914400" imgH="228600">
            <p:pic>
              <p:nvPicPr>
                <p:cNvPr id="9417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83" name="HTMLOption27" r:id="rId68" imgW="228600" imgH="251640"/>
        </mc:Choice>
        <mc:Fallback>
          <p:control name="HTMLOption27" r:id="rId68" imgW="228600" imgH="251640">
            <p:pic>
              <p:nvPicPr>
                <p:cNvPr id="9418" name="HTMLOptio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84" name="HTMLOption28" r:id="rId69" imgW="228600" imgH="251640"/>
        </mc:Choice>
        <mc:Fallback>
          <p:control name="HTMLOption28" r:id="rId69" imgW="228600" imgH="251640">
            <p:pic>
              <p:nvPicPr>
                <p:cNvPr id="9419" name="HTMLOptio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85" name="HTMLText27" r:id="rId70" imgW="914400" imgH="228600"/>
        </mc:Choice>
        <mc:Fallback>
          <p:control name="HTMLText27" r:id="rId70" imgW="914400" imgH="228600">
            <p:pic>
              <p:nvPicPr>
                <p:cNvPr id="9420" name="HTMLText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86" name="HTMLText28" r:id="rId71" imgW="914400" imgH="228600"/>
        </mc:Choice>
        <mc:Fallback>
          <p:control name="HTMLText28" r:id="rId71" imgW="914400" imgH="228600">
            <p:pic>
              <p:nvPicPr>
                <p:cNvPr id="9421" name="HTMLText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87" name="HTMLHidden14" r:id="rId72" imgW="914400" imgH="228600"/>
        </mc:Choice>
        <mc:Fallback>
          <p:control name="HTMLHidden14" r:id="rId72" imgW="914400" imgH="228600">
            <p:pic>
              <p:nvPicPr>
                <p:cNvPr id="9422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88" name="HTMLOption29" r:id="rId73" imgW="228600" imgH="251640"/>
        </mc:Choice>
        <mc:Fallback>
          <p:control name="HTMLOption29" r:id="rId73" imgW="228600" imgH="251640">
            <p:pic>
              <p:nvPicPr>
                <p:cNvPr id="9423" name="HTMLOptio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89" name="HTMLOption30" r:id="rId74" imgW="228600" imgH="251640"/>
        </mc:Choice>
        <mc:Fallback>
          <p:control name="HTMLOption30" r:id="rId74" imgW="228600" imgH="251640">
            <p:pic>
              <p:nvPicPr>
                <p:cNvPr id="9424" name="HTMLOptio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90" name="HTMLText29" r:id="rId75" imgW="914400" imgH="228600"/>
        </mc:Choice>
        <mc:Fallback>
          <p:control name="HTMLText29" r:id="rId75" imgW="914400" imgH="228600">
            <p:pic>
              <p:nvPicPr>
                <p:cNvPr id="9425" name="HTMLText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91" name="HTMLText30" r:id="rId76" imgW="914400" imgH="228600"/>
        </mc:Choice>
        <mc:Fallback>
          <p:control name="HTMLText30" r:id="rId76" imgW="914400" imgH="228600">
            <p:pic>
              <p:nvPicPr>
                <p:cNvPr id="9426" name="HTMLText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92" name="HTMLHidden15" r:id="rId77" imgW="914400" imgH="228600"/>
        </mc:Choice>
        <mc:Fallback>
          <p:control name="HTMLHidden15" r:id="rId77" imgW="914400" imgH="228600">
            <p:pic>
              <p:nvPicPr>
                <p:cNvPr id="9427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93" name="HTMLOption31" r:id="rId78" imgW="228600" imgH="251640"/>
        </mc:Choice>
        <mc:Fallback>
          <p:control name="HTMLOption31" r:id="rId78" imgW="228600" imgH="251640">
            <p:pic>
              <p:nvPicPr>
                <p:cNvPr id="9428" name="HTMLOptio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94" name="HTMLOption32" r:id="rId79" imgW="228600" imgH="251640"/>
        </mc:Choice>
        <mc:Fallback>
          <p:control name="HTMLOption32" r:id="rId79" imgW="228600" imgH="251640">
            <p:pic>
              <p:nvPicPr>
                <p:cNvPr id="9429" name="HTMLOptio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95" name="HTMLText31" r:id="rId80" imgW="914400" imgH="228600"/>
        </mc:Choice>
        <mc:Fallback>
          <p:control name="HTMLText31" r:id="rId80" imgW="914400" imgH="228600">
            <p:pic>
              <p:nvPicPr>
                <p:cNvPr id="9430" name="HTMLText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96" name="HTMLText32" r:id="rId81" imgW="914400" imgH="228600"/>
        </mc:Choice>
        <mc:Fallback>
          <p:control name="HTMLText32" r:id="rId81" imgW="914400" imgH="228600">
            <p:pic>
              <p:nvPicPr>
                <p:cNvPr id="9431" name="HTMLText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97" name="HTMLHidden16" r:id="rId82" imgW="914400" imgH="228600"/>
        </mc:Choice>
        <mc:Fallback>
          <p:control name="HTMLHidden16" r:id="rId82" imgW="914400" imgH="228600">
            <p:pic>
              <p:nvPicPr>
                <p:cNvPr id="9432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98" name="HTMLOption33" r:id="rId83" imgW="228600" imgH="251640"/>
        </mc:Choice>
        <mc:Fallback>
          <p:control name="HTMLOption33" r:id="rId83" imgW="228600" imgH="251640">
            <p:pic>
              <p:nvPicPr>
                <p:cNvPr id="9433" name="HTMLOptio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99" name="HTMLOption34" r:id="rId84" imgW="228600" imgH="251640"/>
        </mc:Choice>
        <mc:Fallback>
          <p:control name="HTMLOption34" r:id="rId84" imgW="228600" imgH="251640">
            <p:pic>
              <p:nvPicPr>
                <p:cNvPr id="9434" name="HTMLOptio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0" name="HTMLText33" r:id="rId85" imgW="914400" imgH="228600"/>
        </mc:Choice>
        <mc:Fallback>
          <p:control name="HTMLText33" r:id="rId85" imgW="914400" imgH="228600">
            <p:pic>
              <p:nvPicPr>
                <p:cNvPr id="9435" name="HTMLText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1" name="HTMLText34" r:id="rId86" imgW="914400" imgH="228600"/>
        </mc:Choice>
        <mc:Fallback>
          <p:control name="HTMLText34" r:id="rId86" imgW="914400" imgH="228600">
            <p:pic>
              <p:nvPicPr>
                <p:cNvPr id="9436" name="HTMLText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2" name="HTMLHidden17" r:id="rId87" imgW="914400" imgH="228600"/>
        </mc:Choice>
        <mc:Fallback>
          <p:control name="HTMLHidden17" r:id="rId87" imgW="914400" imgH="228600">
            <p:pic>
              <p:nvPicPr>
                <p:cNvPr id="9437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3" name="HTMLOption35" r:id="rId88" imgW="228600" imgH="251640"/>
        </mc:Choice>
        <mc:Fallback>
          <p:control name="HTMLOption35" r:id="rId88" imgW="228600" imgH="251640">
            <p:pic>
              <p:nvPicPr>
                <p:cNvPr id="9438" name="HTMLOptio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4" name="HTMLOption36" r:id="rId89" imgW="228600" imgH="251640"/>
        </mc:Choice>
        <mc:Fallback>
          <p:control name="HTMLOption36" r:id="rId89" imgW="228600" imgH="251640">
            <p:pic>
              <p:nvPicPr>
                <p:cNvPr id="9439" name="HTMLOptio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5" name="HTMLText35" r:id="rId90" imgW="914400" imgH="228600"/>
        </mc:Choice>
        <mc:Fallback>
          <p:control name="HTMLText35" r:id="rId90" imgW="914400" imgH="228600">
            <p:pic>
              <p:nvPicPr>
                <p:cNvPr id="9440" name="HTMLText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6" name="HTMLText36" r:id="rId91" imgW="914400" imgH="228600"/>
        </mc:Choice>
        <mc:Fallback>
          <p:control name="HTMLText36" r:id="rId91" imgW="914400" imgH="228600">
            <p:pic>
              <p:nvPicPr>
                <p:cNvPr id="9441" name="HTMLText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7" name="HTMLHidden18" r:id="rId92" imgW="914400" imgH="228600"/>
        </mc:Choice>
        <mc:Fallback>
          <p:control name="HTMLHidden18" r:id="rId92" imgW="914400" imgH="228600">
            <p:pic>
              <p:nvPicPr>
                <p:cNvPr id="9442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8" name="HTMLOption37" r:id="rId93" imgW="228600" imgH="251640"/>
        </mc:Choice>
        <mc:Fallback>
          <p:control name="HTMLOption37" r:id="rId93" imgW="228600" imgH="251640">
            <p:pic>
              <p:nvPicPr>
                <p:cNvPr id="9443" name="HTMLOptio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9" name="HTMLOption38" r:id="rId94" imgW="228600" imgH="251640"/>
        </mc:Choice>
        <mc:Fallback>
          <p:control name="HTMLOption38" r:id="rId94" imgW="228600" imgH="251640">
            <p:pic>
              <p:nvPicPr>
                <p:cNvPr id="9444" name="HTMLOptio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10" name="HTMLText37" r:id="rId95" imgW="914400" imgH="228600"/>
        </mc:Choice>
        <mc:Fallback>
          <p:control name="HTMLText37" r:id="rId95" imgW="914400" imgH="228600">
            <p:pic>
              <p:nvPicPr>
                <p:cNvPr id="9445" name="HTMLText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11" name="HTMLText38" r:id="rId96" imgW="914400" imgH="228600"/>
        </mc:Choice>
        <mc:Fallback>
          <p:control name="HTMLText38" r:id="rId96" imgW="914400" imgH="228600">
            <p:pic>
              <p:nvPicPr>
                <p:cNvPr id="9446" name="HTMLText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12" name="HTMLHidden19" r:id="rId97" imgW="914400" imgH="228600"/>
        </mc:Choice>
        <mc:Fallback>
          <p:control name="HTMLHidden19" r:id="rId97" imgW="914400" imgH="228600">
            <p:pic>
              <p:nvPicPr>
                <p:cNvPr id="9447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13" name="HTMLOption39" r:id="rId98" imgW="228600" imgH="251640"/>
        </mc:Choice>
        <mc:Fallback>
          <p:control name="HTMLOption39" r:id="rId98" imgW="228600" imgH="251640">
            <p:pic>
              <p:nvPicPr>
                <p:cNvPr id="9448" name="HTMLOptio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14" name="HTMLOption40" r:id="rId99" imgW="228600" imgH="251640"/>
        </mc:Choice>
        <mc:Fallback>
          <p:control name="HTMLOption40" r:id="rId99" imgW="228600" imgH="251640">
            <p:pic>
              <p:nvPicPr>
                <p:cNvPr id="9449" name="HTMLOptio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15" name="HTMLText39" r:id="rId100" imgW="914400" imgH="228600"/>
        </mc:Choice>
        <mc:Fallback>
          <p:control name="HTMLText39" r:id="rId100" imgW="914400" imgH="228600">
            <p:pic>
              <p:nvPicPr>
                <p:cNvPr id="9450" name="HTMLText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16" name="HTMLText40" r:id="rId101" imgW="914400" imgH="228600"/>
        </mc:Choice>
        <mc:Fallback>
          <p:control name="HTMLText40" r:id="rId101" imgW="914400" imgH="228600">
            <p:pic>
              <p:nvPicPr>
                <p:cNvPr id="9451" name="HTMLText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17" name="HTMLHidden20" r:id="rId102" imgW="914400" imgH="228600"/>
        </mc:Choice>
        <mc:Fallback>
          <p:control name="HTMLHidden20" r:id="rId102" imgW="914400" imgH="228600">
            <p:pic>
              <p:nvPicPr>
                <p:cNvPr id="9452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18" name="HTMLOption41" r:id="rId103" imgW="228600" imgH="251640"/>
        </mc:Choice>
        <mc:Fallback>
          <p:control name="HTMLOption41" r:id="rId103" imgW="228600" imgH="251640">
            <p:pic>
              <p:nvPicPr>
                <p:cNvPr id="9453" name="HTMLOption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19" name="HTMLOption42" r:id="rId104" imgW="228600" imgH="251640"/>
        </mc:Choice>
        <mc:Fallback>
          <p:control name="HTMLOption42" r:id="rId104" imgW="228600" imgH="251640">
            <p:pic>
              <p:nvPicPr>
                <p:cNvPr id="9454" name="HTMLOption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0" name="HTMLText41" r:id="rId105" imgW="914400" imgH="228600"/>
        </mc:Choice>
        <mc:Fallback>
          <p:control name="HTMLText41" r:id="rId105" imgW="914400" imgH="228600">
            <p:pic>
              <p:nvPicPr>
                <p:cNvPr id="9455" name="HTMLText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1" name="HTMLText42" r:id="rId106" imgW="914400" imgH="228600"/>
        </mc:Choice>
        <mc:Fallback>
          <p:control name="HTMLText42" r:id="rId106" imgW="914400" imgH="228600">
            <p:pic>
              <p:nvPicPr>
                <p:cNvPr id="9456" name="HTMLText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2" name="HTMLHidden21" r:id="rId107" imgW="914400" imgH="228600"/>
        </mc:Choice>
        <mc:Fallback>
          <p:control name="HTMLHidden21" r:id="rId107" imgW="914400" imgH="228600">
            <p:pic>
              <p:nvPicPr>
                <p:cNvPr id="9457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3" name="HTMLOption43" r:id="rId108" imgW="228600" imgH="251640"/>
        </mc:Choice>
        <mc:Fallback>
          <p:control name="HTMLOption43" r:id="rId108" imgW="228600" imgH="251640">
            <p:pic>
              <p:nvPicPr>
                <p:cNvPr id="9458" name="HTMLOption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4" name="HTMLOption44" r:id="rId109" imgW="228600" imgH="251640"/>
        </mc:Choice>
        <mc:Fallback>
          <p:control name="HTMLOption44" r:id="rId109" imgW="228600" imgH="251640">
            <p:pic>
              <p:nvPicPr>
                <p:cNvPr id="9459" name="HTMLOption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5" name="HTMLText43" r:id="rId110" imgW="914400" imgH="228600"/>
        </mc:Choice>
        <mc:Fallback>
          <p:control name="HTMLText43" r:id="rId110" imgW="914400" imgH="228600">
            <p:pic>
              <p:nvPicPr>
                <p:cNvPr id="9460" name="HTMLText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6" name="HTMLText44" r:id="rId111" imgW="914400" imgH="228600"/>
        </mc:Choice>
        <mc:Fallback>
          <p:control name="HTMLText44" r:id="rId111" imgW="914400" imgH="228600">
            <p:pic>
              <p:nvPicPr>
                <p:cNvPr id="9461" name="HTMLText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7" name="HTMLHidden22" r:id="rId112" imgW="914400" imgH="228600"/>
        </mc:Choice>
        <mc:Fallback>
          <p:control name="HTMLHidden22" r:id="rId112" imgW="914400" imgH="228600">
            <p:pic>
              <p:nvPicPr>
                <p:cNvPr id="9462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8" name="HTMLOption45" r:id="rId113" imgW="228600" imgH="251640"/>
        </mc:Choice>
        <mc:Fallback>
          <p:control name="HTMLOption45" r:id="rId113" imgW="228600" imgH="251640">
            <p:pic>
              <p:nvPicPr>
                <p:cNvPr id="9463" name="HTMLOption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29" name="HTMLOption46" r:id="rId114" imgW="228600" imgH="251640"/>
        </mc:Choice>
        <mc:Fallback>
          <p:control name="HTMLOption46" r:id="rId114" imgW="228600" imgH="251640">
            <p:pic>
              <p:nvPicPr>
                <p:cNvPr id="9464" name="HTMLOption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30" name="HTMLText45" r:id="rId115" imgW="914400" imgH="228600"/>
        </mc:Choice>
        <mc:Fallback>
          <p:control name="HTMLText45" r:id="rId115" imgW="914400" imgH="228600">
            <p:pic>
              <p:nvPicPr>
                <p:cNvPr id="9465" name="HTMLText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31" name="HTMLText46" r:id="rId116" imgW="914400" imgH="228600"/>
        </mc:Choice>
        <mc:Fallback>
          <p:control name="HTMLText46" r:id="rId116" imgW="914400" imgH="228600">
            <p:pic>
              <p:nvPicPr>
                <p:cNvPr id="9466" name="HTMLText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32" name="HTMLHidden23" r:id="rId117" imgW="914400" imgH="228600"/>
        </mc:Choice>
        <mc:Fallback>
          <p:control name="HTMLHidden23" r:id="rId117" imgW="914400" imgH="228600">
            <p:pic>
              <p:nvPicPr>
                <p:cNvPr id="9467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33" name="HTMLOption47" r:id="rId118" imgW="228600" imgH="251640"/>
        </mc:Choice>
        <mc:Fallback>
          <p:control name="HTMLOption47" r:id="rId118" imgW="228600" imgH="251640">
            <p:pic>
              <p:nvPicPr>
                <p:cNvPr id="9468" name="HTMLOption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34" name="HTMLOption48" r:id="rId119" imgW="228600" imgH="251640"/>
        </mc:Choice>
        <mc:Fallback>
          <p:control name="HTMLOption48" r:id="rId119" imgW="228600" imgH="251640">
            <p:pic>
              <p:nvPicPr>
                <p:cNvPr id="9469" name="HTMLOption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35" name="HTMLText47" r:id="rId120" imgW="914400" imgH="228600"/>
        </mc:Choice>
        <mc:Fallback>
          <p:control name="HTMLText47" r:id="rId120" imgW="914400" imgH="228600">
            <p:pic>
              <p:nvPicPr>
                <p:cNvPr id="9470" name="HTMLText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36" name="HTMLText48" r:id="rId121" imgW="914400" imgH="228600"/>
        </mc:Choice>
        <mc:Fallback>
          <p:control name="HTMLText48" r:id="rId121" imgW="914400" imgH="228600">
            <p:pic>
              <p:nvPicPr>
                <p:cNvPr id="9471" name="HTMLText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37" name="HTMLHidden24" r:id="rId122" imgW="914400" imgH="228600"/>
        </mc:Choice>
        <mc:Fallback>
          <p:control name="HTMLHidden24" r:id="rId122" imgW="914400" imgH="228600">
            <p:pic>
              <p:nvPicPr>
                <p:cNvPr id="9472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38" name="HTMLOption49" r:id="rId123" imgW="228600" imgH="251640"/>
        </mc:Choice>
        <mc:Fallback>
          <p:control name="HTMLOption49" r:id="rId123" imgW="228600" imgH="251640">
            <p:pic>
              <p:nvPicPr>
                <p:cNvPr id="9473" name="HTMLOption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39" name="HTMLOption50" r:id="rId124" imgW="228600" imgH="251640"/>
        </mc:Choice>
        <mc:Fallback>
          <p:control name="HTMLOption50" r:id="rId124" imgW="228600" imgH="251640">
            <p:pic>
              <p:nvPicPr>
                <p:cNvPr id="9474" name="HTMLOption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40" name="HTMLText49" r:id="rId125" imgW="914400" imgH="228600"/>
        </mc:Choice>
        <mc:Fallback>
          <p:control name="HTMLText49" r:id="rId125" imgW="914400" imgH="228600">
            <p:pic>
              <p:nvPicPr>
                <p:cNvPr id="9475" name="HTMLText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41" name="HTMLText50" r:id="rId126" imgW="914400" imgH="228600"/>
        </mc:Choice>
        <mc:Fallback>
          <p:control name="HTMLText50" r:id="rId126" imgW="914400" imgH="228600">
            <p:pic>
              <p:nvPicPr>
                <p:cNvPr id="9476" name="HTMLText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42" name="HTMLHidden25" r:id="rId127" imgW="914400" imgH="228600"/>
        </mc:Choice>
        <mc:Fallback>
          <p:control name="HTMLHidden25" r:id="rId127" imgW="914400" imgH="228600">
            <p:pic>
              <p:nvPicPr>
                <p:cNvPr id="9477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43" name="HTMLOption51" r:id="rId128" imgW="228600" imgH="251640"/>
        </mc:Choice>
        <mc:Fallback>
          <p:control name="HTMLOption51" r:id="rId128" imgW="228600" imgH="251640">
            <p:pic>
              <p:nvPicPr>
                <p:cNvPr id="9478" name="HTMLOption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44" name="HTMLOption52" r:id="rId129" imgW="228600" imgH="251640"/>
        </mc:Choice>
        <mc:Fallback>
          <p:control name="HTMLOption52" r:id="rId129" imgW="228600" imgH="251640">
            <p:pic>
              <p:nvPicPr>
                <p:cNvPr id="9479" name="HTMLOption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45" name="HTMLText51" r:id="rId130" imgW="914400" imgH="228600"/>
        </mc:Choice>
        <mc:Fallback>
          <p:control name="HTMLText51" r:id="rId130" imgW="914400" imgH="228600">
            <p:pic>
              <p:nvPicPr>
                <p:cNvPr id="9480" name="HTMLText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46" name="HTMLText52" r:id="rId131" imgW="914400" imgH="228600"/>
        </mc:Choice>
        <mc:Fallback>
          <p:control name="HTMLText52" r:id="rId131" imgW="914400" imgH="228600">
            <p:pic>
              <p:nvPicPr>
                <p:cNvPr id="9481" name="HTMLText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47" name="HTMLHidden26" r:id="rId132" imgW="914400" imgH="228600"/>
        </mc:Choice>
        <mc:Fallback>
          <p:control name="HTMLHidden26" r:id="rId132" imgW="914400" imgH="228600">
            <p:pic>
              <p:nvPicPr>
                <p:cNvPr id="9482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48" name="HTMLOption53" r:id="rId133" imgW="228600" imgH="251640"/>
        </mc:Choice>
        <mc:Fallback>
          <p:control name="HTMLOption53" r:id="rId133" imgW="228600" imgH="251640">
            <p:pic>
              <p:nvPicPr>
                <p:cNvPr id="9483" name="HTMLOption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49" name="HTMLOption54" r:id="rId134" imgW="228600" imgH="251640"/>
        </mc:Choice>
        <mc:Fallback>
          <p:control name="HTMLOption54" r:id="rId134" imgW="228600" imgH="251640">
            <p:pic>
              <p:nvPicPr>
                <p:cNvPr id="9484" name="HTMLOption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50" name="HTMLText53" r:id="rId135" imgW="914400" imgH="228600"/>
        </mc:Choice>
        <mc:Fallback>
          <p:control name="HTMLText53" r:id="rId135" imgW="914400" imgH="228600">
            <p:pic>
              <p:nvPicPr>
                <p:cNvPr id="9485" name="HTMLText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51" name="HTMLText54" r:id="rId136" imgW="914400" imgH="228600"/>
        </mc:Choice>
        <mc:Fallback>
          <p:control name="HTMLText54" r:id="rId136" imgW="914400" imgH="228600">
            <p:pic>
              <p:nvPicPr>
                <p:cNvPr id="9486" name="HTMLText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52" name="HTMLHidden27" r:id="rId137" imgW="914400" imgH="228600"/>
        </mc:Choice>
        <mc:Fallback>
          <p:control name="HTMLHidden27" r:id="rId137" imgW="914400" imgH="228600">
            <p:pic>
              <p:nvPicPr>
                <p:cNvPr id="9487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53" name="HTMLOption55" r:id="rId138" imgW="228600" imgH="251640"/>
        </mc:Choice>
        <mc:Fallback>
          <p:control name="HTMLOption55" r:id="rId138" imgW="228600" imgH="251640">
            <p:pic>
              <p:nvPicPr>
                <p:cNvPr id="9488" name="HTMLOption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54" name="HTMLOption56" r:id="rId139" imgW="228600" imgH="251640"/>
        </mc:Choice>
        <mc:Fallback>
          <p:control name="HTMLOption56" r:id="rId139" imgW="228600" imgH="251640">
            <p:pic>
              <p:nvPicPr>
                <p:cNvPr id="9489" name="HTMLOption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55" name="HTMLText55" r:id="rId140" imgW="914400" imgH="228600"/>
        </mc:Choice>
        <mc:Fallback>
          <p:control name="HTMLText55" r:id="rId140" imgW="914400" imgH="228600">
            <p:pic>
              <p:nvPicPr>
                <p:cNvPr id="9490" name="HTMLText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56" name="HTMLText56" r:id="rId141" imgW="914400" imgH="228600"/>
        </mc:Choice>
        <mc:Fallback>
          <p:control name="HTMLText56" r:id="rId141" imgW="914400" imgH="228600">
            <p:pic>
              <p:nvPicPr>
                <p:cNvPr id="9491" name="HTMLText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57" name="HTMLHidden28" r:id="rId142" imgW="914400" imgH="228600"/>
        </mc:Choice>
        <mc:Fallback>
          <p:control name="HTMLHidden28" r:id="rId142" imgW="914400" imgH="228600">
            <p:pic>
              <p:nvPicPr>
                <p:cNvPr id="9492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58" name="HTMLOption57" r:id="rId143" imgW="228600" imgH="251640"/>
        </mc:Choice>
        <mc:Fallback>
          <p:control name="HTMLOption57" r:id="rId143" imgW="228600" imgH="251640">
            <p:pic>
              <p:nvPicPr>
                <p:cNvPr id="9493" name="HTMLOption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59" name="HTMLOption58" r:id="rId144" imgW="228600" imgH="251640"/>
        </mc:Choice>
        <mc:Fallback>
          <p:control name="HTMLOption58" r:id="rId144" imgW="228600" imgH="251640">
            <p:pic>
              <p:nvPicPr>
                <p:cNvPr id="9494" name="HTMLOption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0" name="HTMLText57" r:id="rId145" imgW="914400" imgH="228600"/>
        </mc:Choice>
        <mc:Fallback>
          <p:control name="HTMLText57" r:id="rId145" imgW="914400" imgH="228600">
            <p:pic>
              <p:nvPicPr>
                <p:cNvPr id="9495" name="HTMLText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1" name="HTMLText58" r:id="rId146" imgW="914400" imgH="228600"/>
        </mc:Choice>
        <mc:Fallback>
          <p:control name="HTMLText58" r:id="rId146" imgW="914400" imgH="228600">
            <p:pic>
              <p:nvPicPr>
                <p:cNvPr id="9496" name="HTMLText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2" name="HTMLHidden29" r:id="rId147" imgW="914400" imgH="228600"/>
        </mc:Choice>
        <mc:Fallback>
          <p:control name="HTMLHidden29" r:id="rId147" imgW="914400" imgH="228600">
            <p:pic>
              <p:nvPicPr>
                <p:cNvPr id="9497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3" name="HTMLOption59" r:id="rId148" imgW="228600" imgH="251640"/>
        </mc:Choice>
        <mc:Fallback>
          <p:control name="HTMLOption59" r:id="rId148" imgW="228600" imgH="251640">
            <p:pic>
              <p:nvPicPr>
                <p:cNvPr id="9498" name="HTMLOption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4" name="HTMLOption60" r:id="rId149" imgW="228600" imgH="251640"/>
        </mc:Choice>
        <mc:Fallback>
          <p:control name="HTMLOption60" r:id="rId149" imgW="228600" imgH="251640">
            <p:pic>
              <p:nvPicPr>
                <p:cNvPr id="9499" name="HTMLOption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5" name="HTMLText59" r:id="rId150" imgW="914400" imgH="228600"/>
        </mc:Choice>
        <mc:Fallback>
          <p:control name="HTMLText59" r:id="rId150" imgW="914400" imgH="228600">
            <p:pic>
              <p:nvPicPr>
                <p:cNvPr id="9500" name="HTMLText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6" name="HTMLText60" r:id="rId151" imgW="914400" imgH="228600"/>
        </mc:Choice>
        <mc:Fallback>
          <p:control name="HTMLText60" r:id="rId151" imgW="914400" imgH="228600">
            <p:pic>
              <p:nvPicPr>
                <p:cNvPr id="9501" name="HTMLText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7" name="HTMLHidden30" r:id="rId152" imgW="914400" imgH="228600"/>
        </mc:Choice>
        <mc:Fallback>
          <p:control name="HTMLHidden30" r:id="rId152" imgW="914400" imgH="228600">
            <p:pic>
              <p:nvPicPr>
                <p:cNvPr id="9502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8" name="HTMLOption61" r:id="rId153" imgW="228600" imgH="251640"/>
        </mc:Choice>
        <mc:Fallback>
          <p:control name="HTMLOption61" r:id="rId153" imgW="228600" imgH="251640">
            <p:pic>
              <p:nvPicPr>
                <p:cNvPr id="9503" name="HTMLOption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9" name="HTMLOption62" r:id="rId154" imgW="228600" imgH="251640"/>
        </mc:Choice>
        <mc:Fallback>
          <p:control name="HTMLOption62" r:id="rId154" imgW="228600" imgH="251640">
            <p:pic>
              <p:nvPicPr>
                <p:cNvPr id="9504" name="HTMLOption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70" name="HTMLText61" r:id="rId155" imgW="914400" imgH="228600"/>
        </mc:Choice>
        <mc:Fallback>
          <p:control name="HTMLText61" r:id="rId155" imgW="914400" imgH="228600">
            <p:pic>
              <p:nvPicPr>
                <p:cNvPr id="9505" name="HTMLText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71" name="HTMLText62" r:id="rId156" imgW="914400" imgH="228600"/>
        </mc:Choice>
        <mc:Fallback>
          <p:control name="HTMLText62" r:id="rId156" imgW="914400" imgH="228600">
            <p:pic>
              <p:nvPicPr>
                <p:cNvPr id="9506" name="HTMLText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72" name="HTMLHidden31" r:id="rId157" imgW="914400" imgH="228600"/>
        </mc:Choice>
        <mc:Fallback>
          <p:control name="HTMLHidden31" r:id="rId157" imgW="914400" imgH="228600">
            <p:pic>
              <p:nvPicPr>
                <p:cNvPr id="9507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73" name="HTMLOption63" r:id="rId158" imgW="228600" imgH="251640"/>
        </mc:Choice>
        <mc:Fallback>
          <p:control name="HTMLOption63" r:id="rId158" imgW="228600" imgH="251640">
            <p:pic>
              <p:nvPicPr>
                <p:cNvPr id="9508" name="HTMLOption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74" name="HTMLOption64" r:id="rId159" imgW="228600" imgH="251640"/>
        </mc:Choice>
        <mc:Fallback>
          <p:control name="HTMLOption64" r:id="rId159" imgW="228600" imgH="251640">
            <p:pic>
              <p:nvPicPr>
                <p:cNvPr id="9509" name="HTMLOption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75" name="HTMLText63" r:id="rId160" imgW="914400" imgH="228600"/>
        </mc:Choice>
        <mc:Fallback>
          <p:control name="HTMLText63" r:id="rId160" imgW="914400" imgH="228600">
            <p:pic>
              <p:nvPicPr>
                <p:cNvPr id="9510" name="HTMLText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76" name="HTMLText64" r:id="rId161" imgW="914400" imgH="228600"/>
        </mc:Choice>
        <mc:Fallback>
          <p:control name="HTMLText64" r:id="rId161" imgW="914400" imgH="228600">
            <p:pic>
              <p:nvPicPr>
                <p:cNvPr id="9511" name="HTMLText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77" name="HTMLHidden32" r:id="rId162" imgW="914400" imgH="228600"/>
        </mc:Choice>
        <mc:Fallback>
          <p:control name="HTMLHidden32" r:id="rId162" imgW="914400" imgH="228600">
            <p:pic>
              <p:nvPicPr>
                <p:cNvPr id="9512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78" name="HTMLOption65" r:id="rId163" imgW="228600" imgH="251640"/>
        </mc:Choice>
        <mc:Fallback>
          <p:control name="HTMLOption65" r:id="rId163" imgW="228600" imgH="251640">
            <p:pic>
              <p:nvPicPr>
                <p:cNvPr id="9513" name="HTMLOption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79" name="HTMLOption66" r:id="rId164" imgW="228600" imgH="251640"/>
        </mc:Choice>
        <mc:Fallback>
          <p:control name="HTMLOption66" r:id="rId164" imgW="228600" imgH="251640">
            <p:pic>
              <p:nvPicPr>
                <p:cNvPr id="9514" name="HTMLOption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80" name="HTMLText65" r:id="rId165" imgW="914400" imgH="228600"/>
        </mc:Choice>
        <mc:Fallback>
          <p:control name="HTMLText65" r:id="rId165" imgW="914400" imgH="228600">
            <p:pic>
              <p:nvPicPr>
                <p:cNvPr id="9515" name="HTMLText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81" name="HTMLText66" r:id="rId166" imgW="914400" imgH="228600"/>
        </mc:Choice>
        <mc:Fallback>
          <p:control name="HTMLText66" r:id="rId166" imgW="914400" imgH="228600">
            <p:pic>
              <p:nvPicPr>
                <p:cNvPr id="9516" name="HTMLText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82" name="HTMLHidden33" r:id="rId167" imgW="914400" imgH="228600"/>
        </mc:Choice>
        <mc:Fallback>
          <p:control name="HTMLHidden33" r:id="rId167" imgW="914400" imgH="228600">
            <p:pic>
              <p:nvPicPr>
                <p:cNvPr id="9517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83" name="HTMLOption67" r:id="rId168" imgW="228600" imgH="251640"/>
        </mc:Choice>
        <mc:Fallback>
          <p:control name="HTMLOption67" r:id="rId168" imgW="228600" imgH="251640">
            <p:pic>
              <p:nvPicPr>
                <p:cNvPr id="9518" name="HTMLOption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84" name="HTMLOption68" r:id="rId169" imgW="228600" imgH="251640"/>
        </mc:Choice>
        <mc:Fallback>
          <p:control name="HTMLOption68" r:id="rId169" imgW="228600" imgH="251640">
            <p:pic>
              <p:nvPicPr>
                <p:cNvPr id="9519" name="HTMLOption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85" name="HTMLText67" r:id="rId170" imgW="914400" imgH="228600"/>
        </mc:Choice>
        <mc:Fallback>
          <p:control name="HTMLText67" r:id="rId170" imgW="914400" imgH="228600">
            <p:pic>
              <p:nvPicPr>
                <p:cNvPr id="9520" name="HTMLText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86" name="HTMLText68" r:id="rId171" imgW="914400" imgH="228600"/>
        </mc:Choice>
        <mc:Fallback>
          <p:control name="HTMLText68" r:id="rId171" imgW="914400" imgH="228600">
            <p:pic>
              <p:nvPicPr>
                <p:cNvPr id="9521" name="HTMLText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87" name="HTMLHidden34" r:id="rId172" imgW="914400" imgH="228600"/>
        </mc:Choice>
        <mc:Fallback>
          <p:control name="HTMLHidden34" r:id="rId172" imgW="914400" imgH="228600">
            <p:pic>
              <p:nvPicPr>
                <p:cNvPr id="9522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88" name="HTMLOption69" r:id="rId173" imgW="228600" imgH="251640"/>
        </mc:Choice>
        <mc:Fallback>
          <p:control name="HTMLOption69" r:id="rId173" imgW="228600" imgH="251640">
            <p:pic>
              <p:nvPicPr>
                <p:cNvPr id="9523" name="HTMLOption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89" name="HTMLOption70" r:id="rId174" imgW="228600" imgH="251640"/>
        </mc:Choice>
        <mc:Fallback>
          <p:control name="HTMLOption70" r:id="rId174" imgW="228600" imgH="251640">
            <p:pic>
              <p:nvPicPr>
                <p:cNvPr id="9524" name="HTMLOption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90" name="HTMLText69" r:id="rId175" imgW="914400" imgH="228600"/>
        </mc:Choice>
        <mc:Fallback>
          <p:control name="HTMLText69" r:id="rId175" imgW="914400" imgH="228600">
            <p:pic>
              <p:nvPicPr>
                <p:cNvPr id="9525" name="HTMLText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91" name="HTMLText70" r:id="rId176" imgW="914400" imgH="228600"/>
        </mc:Choice>
        <mc:Fallback>
          <p:control name="HTMLText70" r:id="rId176" imgW="914400" imgH="228600">
            <p:pic>
              <p:nvPicPr>
                <p:cNvPr id="9526" name="HTMLText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92" name="HTMLHidden35" r:id="rId177" imgW="914400" imgH="228600"/>
        </mc:Choice>
        <mc:Fallback>
          <p:control name="HTMLHidden35" r:id="rId177" imgW="914400" imgH="228600">
            <p:pic>
              <p:nvPicPr>
                <p:cNvPr id="9527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93" name="HTMLOption71" r:id="rId178" imgW="228600" imgH="251640"/>
        </mc:Choice>
        <mc:Fallback>
          <p:control name="HTMLOption71" r:id="rId178" imgW="228600" imgH="251640">
            <p:pic>
              <p:nvPicPr>
                <p:cNvPr id="9528" name="HTMLOption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94" name="HTMLOption72" r:id="rId179" imgW="228600" imgH="251640"/>
        </mc:Choice>
        <mc:Fallback>
          <p:control name="HTMLOption72" r:id="rId179" imgW="228600" imgH="251640">
            <p:pic>
              <p:nvPicPr>
                <p:cNvPr id="9529" name="HTMLOption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95" name="HTMLText71" r:id="rId180" imgW="914400" imgH="228600"/>
        </mc:Choice>
        <mc:Fallback>
          <p:control name="HTMLText71" r:id="rId180" imgW="914400" imgH="228600">
            <p:pic>
              <p:nvPicPr>
                <p:cNvPr id="9530" name="HTMLText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96" name="HTMLText72" r:id="rId181" imgW="914400" imgH="228600"/>
        </mc:Choice>
        <mc:Fallback>
          <p:control name="HTMLText72" r:id="rId181" imgW="914400" imgH="228600">
            <p:pic>
              <p:nvPicPr>
                <p:cNvPr id="9531" name="HTMLText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97" name="HTMLHidden36" r:id="rId182" imgW="914400" imgH="228600"/>
        </mc:Choice>
        <mc:Fallback>
          <p:control name="HTMLHidden36" r:id="rId182" imgW="914400" imgH="228600">
            <p:pic>
              <p:nvPicPr>
                <p:cNvPr id="9532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98" name="HTMLOption73" r:id="rId183" imgW="228600" imgH="251640"/>
        </mc:Choice>
        <mc:Fallback>
          <p:control name="HTMLOption73" r:id="rId183" imgW="228600" imgH="251640">
            <p:pic>
              <p:nvPicPr>
                <p:cNvPr id="9533" name="HTMLOption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99" name="HTMLOption74" r:id="rId184" imgW="228600" imgH="251640"/>
        </mc:Choice>
        <mc:Fallback>
          <p:control name="HTMLOption74" r:id="rId184" imgW="228600" imgH="251640">
            <p:pic>
              <p:nvPicPr>
                <p:cNvPr id="9534" name="HTMLOption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00" name="HTMLText73" r:id="rId185" imgW="914400" imgH="228600"/>
        </mc:Choice>
        <mc:Fallback>
          <p:control name="HTMLText73" r:id="rId185" imgW="914400" imgH="228600">
            <p:pic>
              <p:nvPicPr>
                <p:cNvPr id="9535" name="HTMLText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401" name="HTMLText74" r:id="rId186" imgW="914400" imgH="228600"/>
        </mc:Choice>
        <mc:Fallback>
          <p:control name="HTMLText74" r:id="rId186" imgW="914400" imgH="228600">
            <p:pic>
              <p:nvPicPr>
                <p:cNvPr id="9536" name="HTMLText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4572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1235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7" name="Picture 187"/>
          <p:cNvPicPr>
            <a:picLocks noGrp="1" noChangeAspect="1" noChangeArrowheads="1"/>
          </p:cNvPicPr>
          <p:nvPr>
            <p:ph idx="1"/>
          </p:nvPr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9250"/>
            <a:ext cx="8568952" cy="670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71600" y="82061"/>
            <a:ext cx="6861212" cy="1546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[1/4 ]</a:t>
            </a:r>
            <a:r>
              <a:rPr lang="zh-TW" altLang="en-US" dirty="0">
                <a:solidFill>
                  <a:srgbClr val="FF0000"/>
                </a:solidFill>
              </a:rPr>
              <a:t>災損回報</a:t>
            </a:r>
          </a:p>
        </p:txBody>
      </p:sp>
      <p:sp>
        <p:nvSpPr>
          <p:cNvPr id="14" name="矩形 13"/>
          <p:cNvSpPr/>
          <p:nvPr/>
        </p:nvSpPr>
        <p:spPr>
          <a:xfrm>
            <a:off x="2297832" y="4365104"/>
            <a:ext cx="3938736" cy="648072"/>
          </a:xfrm>
          <a:prstGeom prst="rect">
            <a:avLst/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颱風過後災損檢查回報，</a:t>
            </a:r>
            <a:r>
              <a:rPr lang="zh-TW" altLang="en-US" dirty="0">
                <a:solidFill>
                  <a:srgbClr val="FF0000"/>
                </a:solidFill>
              </a:rPr>
              <a:t>按填報鍵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1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42" name="HTMLOption1" r:id="rId3" imgW="228600" imgH="251640"/>
        </mc:Choice>
        <mc:Fallback>
          <p:control name="HTMLOption1" r:id="rId3" imgW="228600" imgH="25164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43" name="HTMLOption2" r:id="rId4" imgW="228600" imgH="251640"/>
        </mc:Choice>
        <mc:Fallback>
          <p:control name="HTMLOption2" r:id="rId4" imgW="228600" imgH="251640">
            <p:pic>
              <p:nvPicPr>
                <p:cNvPr id="5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44" name="HTMLText1" r:id="rId5" imgW="914400" imgH="228600"/>
        </mc:Choice>
        <mc:Fallback>
          <p:control name="HTMLText1" r:id="rId5" imgW="914400" imgH="228600">
            <p:pic>
              <p:nvPicPr>
                <p:cNvPr id="6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45" name="HTMLText2" r:id="rId6" imgW="914400" imgH="228600"/>
        </mc:Choice>
        <mc:Fallback>
          <p:control name="HTMLText2" r:id="rId6" imgW="914400" imgH="228600">
            <p:pic>
              <p:nvPicPr>
                <p:cNvPr id="7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46" name="HTMLHidden1" r:id="rId7" imgW="914400" imgH="228600"/>
        </mc:Choice>
        <mc:Fallback>
          <p:control name="HTMLHidden1" r:id="rId7" imgW="914400" imgH="228600">
            <p:pic>
              <p:nvPicPr>
                <p:cNvPr id="1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47" name="HTMLOption3" r:id="rId8" imgW="228600" imgH="251640"/>
        </mc:Choice>
        <mc:Fallback>
          <p:control name="HTMLOption3" r:id="rId8" imgW="228600" imgH="251640">
            <p:pic>
              <p:nvPicPr>
                <p:cNvPr id="11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48" name="HTMLOption4" r:id="rId9" imgW="228600" imgH="251640"/>
        </mc:Choice>
        <mc:Fallback>
          <p:control name="HTMLOption4" r:id="rId9" imgW="228600" imgH="251640">
            <p:pic>
              <p:nvPicPr>
                <p:cNvPr id="12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49" name="HTMLText3" r:id="rId10" imgW="914400" imgH="228600"/>
        </mc:Choice>
        <mc:Fallback>
          <p:control name="HTMLText3" r:id="rId10" imgW="914400" imgH="228600">
            <p:pic>
              <p:nvPicPr>
                <p:cNvPr id="13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0" name="HTMLText4" r:id="rId11" imgW="914400" imgH="228600"/>
        </mc:Choice>
        <mc:Fallback>
          <p:control name="HTMLText4" r:id="rId11" imgW="914400" imgH="228600">
            <p:pic>
              <p:nvPicPr>
                <p:cNvPr id="15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1" name="HTMLHidden2" r:id="rId12" imgW="914400" imgH="228600"/>
        </mc:Choice>
        <mc:Fallback>
          <p:control name="HTMLHidden2" r:id="rId12" imgW="914400" imgH="228600">
            <p:pic>
              <p:nvPicPr>
                <p:cNvPr id="16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2" name="HTMLOption5" r:id="rId13" imgW="228600" imgH="251640"/>
        </mc:Choice>
        <mc:Fallback>
          <p:control name="HTMLOption5" r:id="rId13" imgW="228600" imgH="251640">
            <p:pic>
              <p:nvPicPr>
                <p:cNvPr id="17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3" name="HTMLOption6" r:id="rId14" imgW="228600" imgH="251640"/>
        </mc:Choice>
        <mc:Fallback>
          <p:control name="HTMLOption6" r:id="rId14" imgW="228600" imgH="251640">
            <p:pic>
              <p:nvPicPr>
                <p:cNvPr id="18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4" name="HTMLText5" r:id="rId15" imgW="914400" imgH="228600"/>
        </mc:Choice>
        <mc:Fallback>
          <p:control name="HTMLText5" r:id="rId15" imgW="914400" imgH="228600">
            <p:pic>
              <p:nvPicPr>
                <p:cNvPr id="19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5" name="HTMLText6" r:id="rId16" imgW="914400" imgH="228600"/>
        </mc:Choice>
        <mc:Fallback>
          <p:control name="HTMLText6" r:id="rId16" imgW="914400" imgH="228600">
            <p:pic>
              <p:nvPicPr>
                <p:cNvPr id="2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6" name="HTMLHidden3" r:id="rId17" imgW="914400" imgH="228600"/>
        </mc:Choice>
        <mc:Fallback>
          <p:control name="HTMLHidden3" r:id="rId17" imgW="914400" imgH="228600">
            <p:pic>
              <p:nvPicPr>
                <p:cNvPr id="21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7" name="HTMLOption7" r:id="rId18" imgW="228600" imgH="251640"/>
        </mc:Choice>
        <mc:Fallback>
          <p:control name="HTMLOption7" r:id="rId18" imgW="228600" imgH="251640">
            <p:pic>
              <p:nvPicPr>
                <p:cNvPr id="22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8" name="HTMLOption8" r:id="rId19" imgW="228600" imgH="251640"/>
        </mc:Choice>
        <mc:Fallback>
          <p:control name="HTMLOption8" r:id="rId19" imgW="228600" imgH="251640">
            <p:pic>
              <p:nvPicPr>
                <p:cNvPr id="23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9" name="HTMLText7" r:id="rId20" imgW="914400" imgH="228600"/>
        </mc:Choice>
        <mc:Fallback>
          <p:control name="HTMLText7" r:id="rId20" imgW="914400" imgH="228600">
            <p:pic>
              <p:nvPicPr>
                <p:cNvPr id="24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0" name="HTMLText8" r:id="rId21" imgW="914400" imgH="228600"/>
        </mc:Choice>
        <mc:Fallback>
          <p:control name="HTMLText8" r:id="rId21" imgW="914400" imgH="228600">
            <p:pic>
              <p:nvPicPr>
                <p:cNvPr id="25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1" name="HTMLHidden4" r:id="rId22" imgW="914400" imgH="228600"/>
        </mc:Choice>
        <mc:Fallback>
          <p:control name="HTMLHidden4" r:id="rId22" imgW="914400" imgH="228600">
            <p:pic>
              <p:nvPicPr>
                <p:cNvPr id="26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2" name="HTMLOption9" r:id="rId23" imgW="228600" imgH="251640"/>
        </mc:Choice>
        <mc:Fallback>
          <p:control name="HTMLOption9" r:id="rId23" imgW="228600" imgH="251640">
            <p:pic>
              <p:nvPicPr>
                <p:cNvPr id="27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3" name="HTMLOption10" r:id="rId24" imgW="228600" imgH="251640"/>
        </mc:Choice>
        <mc:Fallback>
          <p:control name="HTMLOption10" r:id="rId24" imgW="228600" imgH="251640">
            <p:pic>
              <p:nvPicPr>
                <p:cNvPr id="28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4" name="HTMLText9" r:id="rId25" imgW="914400" imgH="228600"/>
        </mc:Choice>
        <mc:Fallback>
          <p:control name="HTMLText9" r:id="rId25" imgW="914400" imgH="228600">
            <p:pic>
              <p:nvPicPr>
                <p:cNvPr id="29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5" name="HTMLText10" r:id="rId26" imgW="914400" imgH="228600"/>
        </mc:Choice>
        <mc:Fallback>
          <p:control name="HTMLText10" r:id="rId26" imgW="914400" imgH="228600">
            <p:pic>
              <p:nvPicPr>
                <p:cNvPr id="3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6" name="HTMLHidden5" r:id="rId27" imgW="914400" imgH="228600"/>
        </mc:Choice>
        <mc:Fallback>
          <p:control name="HTMLHidden5" r:id="rId27" imgW="914400" imgH="228600">
            <p:pic>
              <p:nvPicPr>
                <p:cNvPr id="31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7" name="HTMLOption11" r:id="rId28" imgW="228600" imgH="251640"/>
        </mc:Choice>
        <mc:Fallback>
          <p:control name="HTMLOption11" r:id="rId28" imgW="228600" imgH="251640">
            <p:pic>
              <p:nvPicPr>
                <p:cNvPr id="10400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8" name="HTMLOption12" r:id="rId29" imgW="228600" imgH="251640"/>
        </mc:Choice>
        <mc:Fallback>
          <p:control name="HTMLOption12" r:id="rId29" imgW="228600" imgH="251640">
            <p:pic>
              <p:nvPicPr>
                <p:cNvPr id="10401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9" name="HTMLText11" r:id="rId30" imgW="914400" imgH="228600"/>
        </mc:Choice>
        <mc:Fallback>
          <p:control name="HTMLText11" r:id="rId30" imgW="914400" imgH="228600">
            <p:pic>
              <p:nvPicPr>
                <p:cNvPr id="10402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0" name="HTMLText12" r:id="rId31" imgW="914400" imgH="228600"/>
        </mc:Choice>
        <mc:Fallback>
          <p:control name="HTMLText12" r:id="rId31" imgW="914400" imgH="228600">
            <p:pic>
              <p:nvPicPr>
                <p:cNvPr id="10403" name="HTMLText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1" name="HTMLHidden6" r:id="rId32" imgW="914400" imgH="228600"/>
        </mc:Choice>
        <mc:Fallback>
          <p:control name="HTMLHidden6" r:id="rId32" imgW="914400" imgH="228600">
            <p:pic>
              <p:nvPicPr>
                <p:cNvPr id="10404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2" name="HTMLOption13" r:id="rId33" imgW="228600" imgH="251640"/>
        </mc:Choice>
        <mc:Fallback>
          <p:control name="HTMLOption13" r:id="rId33" imgW="228600" imgH="251640">
            <p:pic>
              <p:nvPicPr>
                <p:cNvPr id="10405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3" name="HTMLOption14" r:id="rId34" imgW="228600" imgH="251640"/>
        </mc:Choice>
        <mc:Fallback>
          <p:control name="HTMLOption14" r:id="rId34" imgW="228600" imgH="251640">
            <p:pic>
              <p:nvPicPr>
                <p:cNvPr id="10406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4" name="HTMLText13" r:id="rId35" imgW="914400" imgH="228600"/>
        </mc:Choice>
        <mc:Fallback>
          <p:control name="HTMLText13" r:id="rId35" imgW="914400" imgH="228600">
            <p:pic>
              <p:nvPicPr>
                <p:cNvPr id="10407" name="HTMLText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5" name="HTMLText14" r:id="rId36" imgW="914400" imgH="228600"/>
        </mc:Choice>
        <mc:Fallback>
          <p:control name="HTMLText14" r:id="rId36" imgW="914400" imgH="228600">
            <p:pic>
              <p:nvPicPr>
                <p:cNvPr id="10408" name="HTMLText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6" name="HTMLHidden7" r:id="rId37" imgW="914400" imgH="228600"/>
        </mc:Choice>
        <mc:Fallback>
          <p:control name="HTMLHidden7" r:id="rId37" imgW="914400" imgH="228600">
            <p:pic>
              <p:nvPicPr>
                <p:cNvPr id="10409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7" name="HTMLOption15" r:id="rId38" imgW="228600" imgH="251640"/>
        </mc:Choice>
        <mc:Fallback>
          <p:control name="HTMLOption15" r:id="rId38" imgW="228600" imgH="251640">
            <p:pic>
              <p:nvPicPr>
                <p:cNvPr id="10410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8" name="HTMLOption16" r:id="rId39" imgW="228600" imgH="251640"/>
        </mc:Choice>
        <mc:Fallback>
          <p:control name="HTMLOption16" r:id="rId39" imgW="228600" imgH="251640">
            <p:pic>
              <p:nvPicPr>
                <p:cNvPr id="10411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9" name="HTMLText15" r:id="rId40" imgW="914400" imgH="228600"/>
        </mc:Choice>
        <mc:Fallback>
          <p:control name="HTMLText15" r:id="rId40" imgW="914400" imgH="228600">
            <p:pic>
              <p:nvPicPr>
                <p:cNvPr id="10412" name="HTMLText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0" name="HTMLText16" r:id="rId41" imgW="914400" imgH="228600"/>
        </mc:Choice>
        <mc:Fallback>
          <p:control name="HTMLText16" r:id="rId41" imgW="914400" imgH="228600">
            <p:pic>
              <p:nvPicPr>
                <p:cNvPr id="10413" name="HTMLText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1" name="HTMLHidden8" r:id="rId42" imgW="914400" imgH="228600"/>
        </mc:Choice>
        <mc:Fallback>
          <p:control name="HTMLHidden8" r:id="rId42" imgW="914400" imgH="228600">
            <p:pic>
              <p:nvPicPr>
                <p:cNvPr id="10414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2" name="HTMLOption17" r:id="rId43" imgW="228600" imgH="251640"/>
        </mc:Choice>
        <mc:Fallback>
          <p:control name="HTMLOption17" r:id="rId43" imgW="228600" imgH="251640">
            <p:pic>
              <p:nvPicPr>
                <p:cNvPr id="10415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3" name="HTMLOption18" r:id="rId44" imgW="228600" imgH="251640"/>
        </mc:Choice>
        <mc:Fallback>
          <p:control name="HTMLOption18" r:id="rId44" imgW="228600" imgH="251640">
            <p:pic>
              <p:nvPicPr>
                <p:cNvPr id="10416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4" name="HTMLText17" r:id="rId45" imgW="914400" imgH="228600"/>
        </mc:Choice>
        <mc:Fallback>
          <p:control name="HTMLText17" r:id="rId45" imgW="914400" imgH="228600">
            <p:pic>
              <p:nvPicPr>
                <p:cNvPr id="10417" name="HTMLText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5" name="HTMLText18" r:id="rId46" imgW="914400" imgH="228600"/>
        </mc:Choice>
        <mc:Fallback>
          <p:control name="HTMLText18" r:id="rId46" imgW="914400" imgH="228600">
            <p:pic>
              <p:nvPicPr>
                <p:cNvPr id="10418" name="HTMLText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0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6" name="HTMLHidden9" r:id="rId47" imgW="914400" imgH="228600"/>
        </mc:Choice>
        <mc:Fallback>
          <p:control name="HTMLHidden9" r:id="rId47" imgW="914400" imgH="228600">
            <p:pic>
              <p:nvPicPr>
                <p:cNvPr id="10419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7" name="HTMLOption19" r:id="rId48" imgW="228600" imgH="251640"/>
        </mc:Choice>
        <mc:Fallback>
          <p:control name="HTMLOption19" r:id="rId48" imgW="228600" imgH="251640">
            <p:pic>
              <p:nvPicPr>
                <p:cNvPr id="10420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8" name="HTMLOption20" r:id="rId49" imgW="228600" imgH="251640"/>
        </mc:Choice>
        <mc:Fallback>
          <p:control name="HTMLOption20" r:id="rId49" imgW="228600" imgH="251640">
            <p:pic>
              <p:nvPicPr>
                <p:cNvPr id="10421" name="HTMLOptio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9" name="HTMLText19" r:id="rId50" imgW="914400" imgH="228600"/>
        </mc:Choice>
        <mc:Fallback>
          <p:control name="HTMLText19" r:id="rId50" imgW="914400" imgH="228600">
            <p:pic>
              <p:nvPicPr>
                <p:cNvPr id="10422" name="HTMLText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0" name="HTMLText20" r:id="rId51" imgW="914400" imgH="228600"/>
        </mc:Choice>
        <mc:Fallback>
          <p:control name="HTMLText20" r:id="rId51" imgW="914400" imgH="228600">
            <p:pic>
              <p:nvPicPr>
                <p:cNvPr id="10423" name="HTMLText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1" name="HTMLHidden10" r:id="rId52" imgW="914400" imgH="228600"/>
        </mc:Choice>
        <mc:Fallback>
          <p:control name="HTMLHidden10" r:id="rId52" imgW="914400" imgH="228600">
            <p:pic>
              <p:nvPicPr>
                <p:cNvPr id="10424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2" name="HTMLOption21" r:id="rId53" imgW="228600" imgH="251640"/>
        </mc:Choice>
        <mc:Fallback>
          <p:control name="HTMLOption21" r:id="rId53" imgW="228600" imgH="251640">
            <p:pic>
              <p:nvPicPr>
                <p:cNvPr id="10425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3" name="HTMLOption22" r:id="rId54" imgW="228600" imgH="251640"/>
        </mc:Choice>
        <mc:Fallback>
          <p:control name="HTMLOption22" r:id="rId54" imgW="228600" imgH="251640">
            <p:pic>
              <p:nvPicPr>
                <p:cNvPr id="10426" name="HTMLOptio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4" name="HTMLText21" r:id="rId55" imgW="914400" imgH="228600"/>
        </mc:Choice>
        <mc:Fallback>
          <p:control name="HTMLText21" r:id="rId55" imgW="914400" imgH="228600">
            <p:pic>
              <p:nvPicPr>
                <p:cNvPr id="10428" name="HTMLText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5" name="HTMLText22" r:id="rId56" imgW="914400" imgH="228600"/>
        </mc:Choice>
        <mc:Fallback>
          <p:control name="HTMLText22" r:id="rId56" imgW="914400" imgH="228600">
            <p:pic>
              <p:nvPicPr>
                <p:cNvPr id="10429" name="HTMLText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6" name="HTMLHidden11" r:id="rId57" imgW="914400" imgH="228600"/>
        </mc:Choice>
        <mc:Fallback>
          <p:control name="HTMLHidden11" r:id="rId57" imgW="914400" imgH="228600">
            <p:pic>
              <p:nvPicPr>
                <p:cNvPr id="1043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7" name="HTMLOption23" r:id="rId58" imgW="228600" imgH="251640"/>
        </mc:Choice>
        <mc:Fallback>
          <p:control name="HTMLOption23" r:id="rId58" imgW="228600" imgH="251640">
            <p:pic>
              <p:nvPicPr>
                <p:cNvPr id="10431" name="HTMLOptio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8" name="HTMLOption24" r:id="rId59" imgW="228600" imgH="251640"/>
        </mc:Choice>
        <mc:Fallback>
          <p:control name="HTMLOption24" r:id="rId59" imgW="228600" imgH="251640">
            <p:pic>
              <p:nvPicPr>
                <p:cNvPr id="10432" name="HTMLOptio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9" name="HTMLText23" r:id="rId60" imgW="914400" imgH="228600"/>
        </mc:Choice>
        <mc:Fallback>
          <p:control name="HTMLText23" r:id="rId60" imgW="914400" imgH="228600">
            <p:pic>
              <p:nvPicPr>
                <p:cNvPr id="10433" name="HTMLText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0" name="HTMLText24" r:id="rId61" imgW="914400" imgH="228600"/>
        </mc:Choice>
        <mc:Fallback>
          <p:control name="HTMLText24" r:id="rId61" imgW="914400" imgH="228600">
            <p:pic>
              <p:nvPicPr>
                <p:cNvPr id="10434" name="HTMLText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1" name="HTMLHidden12" r:id="rId62" imgW="914400" imgH="228600"/>
        </mc:Choice>
        <mc:Fallback>
          <p:control name="HTMLHidden12" r:id="rId62" imgW="914400" imgH="228600">
            <p:pic>
              <p:nvPicPr>
                <p:cNvPr id="10435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2" name="HTMLOption25" r:id="rId63" imgW="228600" imgH="251640"/>
        </mc:Choice>
        <mc:Fallback>
          <p:control name="HTMLOption25" r:id="rId63" imgW="228600" imgH="251640">
            <p:pic>
              <p:nvPicPr>
                <p:cNvPr id="10436" name="HTMLOptio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3" name="HTMLOption26" r:id="rId64" imgW="228600" imgH="251640"/>
        </mc:Choice>
        <mc:Fallback>
          <p:control name="HTMLOption26" r:id="rId64" imgW="228600" imgH="251640">
            <p:pic>
              <p:nvPicPr>
                <p:cNvPr id="10437" name="HTMLOptio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4" name="HTMLText25" r:id="rId65" imgW="914400" imgH="228600"/>
        </mc:Choice>
        <mc:Fallback>
          <p:control name="HTMLText25" r:id="rId65" imgW="914400" imgH="228600">
            <p:pic>
              <p:nvPicPr>
                <p:cNvPr id="10438" name="HTMLText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5" name="HTMLText26" r:id="rId66" imgW="914400" imgH="228600"/>
        </mc:Choice>
        <mc:Fallback>
          <p:control name="HTMLText26" r:id="rId66" imgW="914400" imgH="228600">
            <p:pic>
              <p:nvPicPr>
                <p:cNvPr id="10439" name="HTMLText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6" name="HTMLHidden13" r:id="rId67" imgW="914400" imgH="228600"/>
        </mc:Choice>
        <mc:Fallback>
          <p:control name="HTMLHidden13" r:id="rId67" imgW="914400" imgH="228600">
            <p:pic>
              <p:nvPicPr>
                <p:cNvPr id="10440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7" name="HTMLOption27" r:id="rId68" imgW="228600" imgH="251640"/>
        </mc:Choice>
        <mc:Fallback>
          <p:control name="HTMLOption27" r:id="rId68" imgW="228600" imgH="251640">
            <p:pic>
              <p:nvPicPr>
                <p:cNvPr id="10441" name="HTMLOptio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8" name="HTMLOption28" r:id="rId69" imgW="228600" imgH="251640"/>
        </mc:Choice>
        <mc:Fallback>
          <p:control name="HTMLOption28" r:id="rId69" imgW="228600" imgH="251640">
            <p:pic>
              <p:nvPicPr>
                <p:cNvPr id="10442" name="HTMLOptio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9" name="HTMLText27" r:id="rId70" imgW="914400" imgH="228600"/>
        </mc:Choice>
        <mc:Fallback>
          <p:control name="HTMLText27" r:id="rId70" imgW="914400" imgH="228600">
            <p:pic>
              <p:nvPicPr>
                <p:cNvPr id="10443" name="HTMLText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0" name="HTMLText28" r:id="rId71" imgW="914400" imgH="228600"/>
        </mc:Choice>
        <mc:Fallback>
          <p:control name="HTMLText28" r:id="rId71" imgW="914400" imgH="228600">
            <p:pic>
              <p:nvPicPr>
                <p:cNvPr id="10444" name="HTMLText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1" name="HTMLHidden14" r:id="rId72" imgW="914400" imgH="228600"/>
        </mc:Choice>
        <mc:Fallback>
          <p:control name="HTMLHidden14" r:id="rId72" imgW="914400" imgH="228600">
            <p:pic>
              <p:nvPicPr>
                <p:cNvPr id="10445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2" name="HTMLOption29" r:id="rId73" imgW="228600" imgH="251640"/>
        </mc:Choice>
        <mc:Fallback>
          <p:control name="HTMLOption29" r:id="rId73" imgW="228600" imgH="251640">
            <p:pic>
              <p:nvPicPr>
                <p:cNvPr id="10446" name="HTMLOptio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3" name="HTMLOption30" r:id="rId74" imgW="228600" imgH="251640"/>
        </mc:Choice>
        <mc:Fallback>
          <p:control name="HTMLOption30" r:id="rId74" imgW="228600" imgH="251640">
            <p:pic>
              <p:nvPicPr>
                <p:cNvPr id="10447" name="HTMLOptio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4" name="HTMLText29" r:id="rId75" imgW="914400" imgH="228600"/>
        </mc:Choice>
        <mc:Fallback>
          <p:control name="HTMLText29" r:id="rId75" imgW="914400" imgH="228600">
            <p:pic>
              <p:nvPicPr>
                <p:cNvPr id="10448" name="HTMLText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5" name="HTMLText30" r:id="rId76" imgW="914400" imgH="228600"/>
        </mc:Choice>
        <mc:Fallback>
          <p:control name="HTMLText30" r:id="rId76" imgW="914400" imgH="228600">
            <p:pic>
              <p:nvPicPr>
                <p:cNvPr id="10449" name="HTMLText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6" name="HTMLHidden15" r:id="rId77" imgW="914400" imgH="228600"/>
        </mc:Choice>
        <mc:Fallback>
          <p:control name="HTMLHidden15" r:id="rId77" imgW="914400" imgH="228600">
            <p:pic>
              <p:nvPicPr>
                <p:cNvPr id="10450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7" name="HTMLOption31" r:id="rId78" imgW="228600" imgH="251640"/>
        </mc:Choice>
        <mc:Fallback>
          <p:control name="HTMLOption31" r:id="rId78" imgW="228600" imgH="251640">
            <p:pic>
              <p:nvPicPr>
                <p:cNvPr id="10451" name="HTMLOptio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8" name="HTMLOption32" r:id="rId79" imgW="228600" imgH="251640"/>
        </mc:Choice>
        <mc:Fallback>
          <p:control name="HTMLOption32" r:id="rId79" imgW="228600" imgH="251640">
            <p:pic>
              <p:nvPicPr>
                <p:cNvPr id="10452" name="HTMLOptio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9" name="HTMLText31" r:id="rId80" imgW="914400" imgH="228600"/>
        </mc:Choice>
        <mc:Fallback>
          <p:control name="HTMLText31" r:id="rId80" imgW="914400" imgH="228600">
            <p:pic>
              <p:nvPicPr>
                <p:cNvPr id="10453" name="HTMLText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0" name="HTMLText32" r:id="rId81" imgW="914400" imgH="228600"/>
        </mc:Choice>
        <mc:Fallback>
          <p:control name="HTMLText32" r:id="rId81" imgW="914400" imgH="228600">
            <p:pic>
              <p:nvPicPr>
                <p:cNvPr id="10454" name="HTMLText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1" name="HTMLHidden16" r:id="rId82" imgW="914400" imgH="228600"/>
        </mc:Choice>
        <mc:Fallback>
          <p:control name="HTMLHidden16" r:id="rId82" imgW="914400" imgH="228600">
            <p:pic>
              <p:nvPicPr>
                <p:cNvPr id="10455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2" name="HTMLOption33" r:id="rId83" imgW="228600" imgH="251640"/>
        </mc:Choice>
        <mc:Fallback>
          <p:control name="HTMLOption33" r:id="rId83" imgW="228600" imgH="251640">
            <p:pic>
              <p:nvPicPr>
                <p:cNvPr id="10456" name="HTMLOptio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3" name="HTMLOption34" r:id="rId84" imgW="228600" imgH="251640"/>
        </mc:Choice>
        <mc:Fallback>
          <p:control name="HTMLOption34" r:id="rId84" imgW="228600" imgH="251640">
            <p:pic>
              <p:nvPicPr>
                <p:cNvPr id="10457" name="HTMLOptio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4" name="HTMLText33" r:id="rId85" imgW="914400" imgH="228600"/>
        </mc:Choice>
        <mc:Fallback>
          <p:control name="HTMLText33" r:id="rId85" imgW="914400" imgH="228600">
            <p:pic>
              <p:nvPicPr>
                <p:cNvPr id="10458" name="HTMLText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5" name="HTMLText34" r:id="rId86" imgW="914400" imgH="228600"/>
        </mc:Choice>
        <mc:Fallback>
          <p:control name="HTMLText34" r:id="rId86" imgW="914400" imgH="228600">
            <p:pic>
              <p:nvPicPr>
                <p:cNvPr id="10459" name="HTMLText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6" name="HTMLHidden17" r:id="rId87" imgW="914400" imgH="228600"/>
        </mc:Choice>
        <mc:Fallback>
          <p:control name="HTMLHidden17" r:id="rId87" imgW="914400" imgH="228600">
            <p:pic>
              <p:nvPicPr>
                <p:cNvPr id="10460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7" name="HTMLOption35" r:id="rId88" imgW="228600" imgH="251640"/>
        </mc:Choice>
        <mc:Fallback>
          <p:control name="HTMLOption35" r:id="rId88" imgW="228600" imgH="251640">
            <p:pic>
              <p:nvPicPr>
                <p:cNvPr id="10461" name="HTMLOptio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8" name="HTMLOption36" r:id="rId89" imgW="228600" imgH="251640"/>
        </mc:Choice>
        <mc:Fallback>
          <p:control name="HTMLOption36" r:id="rId89" imgW="228600" imgH="251640">
            <p:pic>
              <p:nvPicPr>
                <p:cNvPr id="10462" name="HTMLOptio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9" name="HTMLText35" r:id="rId90" imgW="914400" imgH="228600"/>
        </mc:Choice>
        <mc:Fallback>
          <p:control name="HTMLText35" r:id="rId90" imgW="914400" imgH="228600">
            <p:pic>
              <p:nvPicPr>
                <p:cNvPr id="10463" name="HTMLText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0" name="HTMLText36" r:id="rId91" imgW="914400" imgH="228600"/>
        </mc:Choice>
        <mc:Fallback>
          <p:control name="HTMLText36" r:id="rId91" imgW="914400" imgH="228600">
            <p:pic>
              <p:nvPicPr>
                <p:cNvPr id="10464" name="HTMLText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1" name="HTMLHidden18" r:id="rId92" imgW="914400" imgH="228600"/>
        </mc:Choice>
        <mc:Fallback>
          <p:control name="HTMLHidden18" r:id="rId92" imgW="914400" imgH="228600">
            <p:pic>
              <p:nvPicPr>
                <p:cNvPr id="10465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2" name="HTMLOption37" r:id="rId93" imgW="228600" imgH="251640"/>
        </mc:Choice>
        <mc:Fallback>
          <p:control name="HTMLOption37" r:id="rId93" imgW="228600" imgH="251640">
            <p:pic>
              <p:nvPicPr>
                <p:cNvPr id="10466" name="HTMLOptio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3" name="HTMLOption38" r:id="rId94" imgW="228600" imgH="251640"/>
        </mc:Choice>
        <mc:Fallback>
          <p:control name="HTMLOption38" r:id="rId94" imgW="228600" imgH="251640">
            <p:pic>
              <p:nvPicPr>
                <p:cNvPr id="10467" name="HTMLOptio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4" name="HTMLText37" r:id="rId95" imgW="914400" imgH="228600"/>
        </mc:Choice>
        <mc:Fallback>
          <p:control name="HTMLText37" r:id="rId95" imgW="914400" imgH="228600">
            <p:pic>
              <p:nvPicPr>
                <p:cNvPr id="10468" name="HTMLText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5" name="HTMLText38" r:id="rId96" imgW="914400" imgH="228600"/>
        </mc:Choice>
        <mc:Fallback>
          <p:control name="HTMLText38" r:id="rId96" imgW="914400" imgH="228600">
            <p:pic>
              <p:nvPicPr>
                <p:cNvPr id="10469" name="HTMLText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6" name="HTMLHidden19" r:id="rId97" imgW="914400" imgH="228600"/>
        </mc:Choice>
        <mc:Fallback>
          <p:control name="HTMLHidden19" r:id="rId97" imgW="914400" imgH="228600">
            <p:pic>
              <p:nvPicPr>
                <p:cNvPr id="10470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7" name="HTMLOption39" r:id="rId98" imgW="228600" imgH="251640"/>
        </mc:Choice>
        <mc:Fallback>
          <p:control name="HTMLOption39" r:id="rId98" imgW="228600" imgH="251640">
            <p:pic>
              <p:nvPicPr>
                <p:cNvPr id="10471" name="HTMLOptio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8" name="HTMLOption40" r:id="rId99" imgW="228600" imgH="251640"/>
        </mc:Choice>
        <mc:Fallback>
          <p:control name="HTMLOption40" r:id="rId99" imgW="228600" imgH="251640">
            <p:pic>
              <p:nvPicPr>
                <p:cNvPr id="10472" name="HTMLOptio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9" name="HTMLText39" r:id="rId100" imgW="914400" imgH="228600"/>
        </mc:Choice>
        <mc:Fallback>
          <p:control name="HTMLText39" r:id="rId100" imgW="914400" imgH="228600">
            <p:pic>
              <p:nvPicPr>
                <p:cNvPr id="10473" name="HTMLText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0" name="HTMLText40" r:id="rId101" imgW="914400" imgH="228600"/>
        </mc:Choice>
        <mc:Fallback>
          <p:control name="HTMLText40" r:id="rId101" imgW="914400" imgH="228600">
            <p:pic>
              <p:nvPicPr>
                <p:cNvPr id="10474" name="HTMLText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1" name="HTMLHidden20" r:id="rId102" imgW="914400" imgH="228600"/>
        </mc:Choice>
        <mc:Fallback>
          <p:control name="HTMLHidden20" r:id="rId102" imgW="914400" imgH="228600">
            <p:pic>
              <p:nvPicPr>
                <p:cNvPr id="10475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2" name="HTMLOption41" r:id="rId103" imgW="228600" imgH="251640"/>
        </mc:Choice>
        <mc:Fallback>
          <p:control name="HTMLOption41" r:id="rId103" imgW="228600" imgH="251640">
            <p:pic>
              <p:nvPicPr>
                <p:cNvPr id="10476" name="HTMLOption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3" name="HTMLOption42" r:id="rId104" imgW="228600" imgH="251640"/>
        </mc:Choice>
        <mc:Fallback>
          <p:control name="HTMLOption42" r:id="rId104" imgW="228600" imgH="251640">
            <p:pic>
              <p:nvPicPr>
                <p:cNvPr id="10477" name="HTMLOption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4" name="HTMLText41" r:id="rId105" imgW="914400" imgH="228600"/>
        </mc:Choice>
        <mc:Fallback>
          <p:control name="HTMLText41" r:id="rId105" imgW="914400" imgH="228600">
            <p:pic>
              <p:nvPicPr>
                <p:cNvPr id="10478" name="HTMLText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5" name="HTMLText42" r:id="rId106" imgW="914400" imgH="228600"/>
        </mc:Choice>
        <mc:Fallback>
          <p:control name="HTMLText42" r:id="rId106" imgW="914400" imgH="228600">
            <p:pic>
              <p:nvPicPr>
                <p:cNvPr id="10479" name="HTMLText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6" name="HTMLHidden21" r:id="rId107" imgW="914400" imgH="228600"/>
        </mc:Choice>
        <mc:Fallback>
          <p:control name="HTMLHidden21" r:id="rId107" imgW="914400" imgH="228600">
            <p:pic>
              <p:nvPicPr>
                <p:cNvPr id="10480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7" name="HTMLOption43" r:id="rId108" imgW="228600" imgH="251640"/>
        </mc:Choice>
        <mc:Fallback>
          <p:control name="HTMLOption43" r:id="rId108" imgW="228600" imgH="251640">
            <p:pic>
              <p:nvPicPr>
                <p:cNvPr id="10481" name="HTMLOption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8" name="HTMLOption44" r:id="rId109" imgW="228600" imgH="251640"/>
        </mc:Choice>
        <mc:Fallback>
          <p:control name="HTMLOption44" r:id="rId109" imgW="228600" imgH="251640">
            <p:pic>
              <p:nvPicPr>
                <p:cNvPr id="10482" name="HTMLOption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9" name="HTMLText43" r:id="rId110" imgW="914400" imgH="228600"/>
        </mc:Choice>
        <mc:Fallback>
          <p:control name="HTMLText43" r:id="rId110" imgW="914400" imgH="228600">
            <p:pic>
              <p:nvPicPr>
                <p:cNvPr id="10483" name="HTMLText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0" name="HTMLText44" r:id="rId111" imgW="914400" imgH="228600"/>
        </mc:Choice>
        <mc:Fallback>
          <p:control name="HTMLText44" r:id="rId111" imgW="914400" imgH="228600">
            <p:pic>
              <p:nvPicPr>
                <p:cNvPr id="10484" name="HTMLText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1" name="HTMLHidden22" r:id="rId112" imgW="914400" imgH="228600"/>
        </mc:Choice>
        <mc:Fallback>
          <p:control name="HTMLHidden22" r:id="rId112" imgW="914400" imgH="228600">
            <p:pic>
              <p:nvPicPr>
                <p:cNvPr id="10485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2" name="HTMLOption45" r:id="rId113" imgW="228600" imgH="251640"/>
        </mc:Choice>
        <mc:Fallback>
          <p:control name="HTMLOption45" r:id="rId113" imgW="228600" imgH="251640">
            <p:pic>
              <p:nvPicPr>
                <p:cNvPr id="10486" name="HTMLOption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3" name="HTMLOption46" r:id="rId114" imgW="228600" imgH="251640"/>
        </mc:Choice>
        <mc:Fallback>
          <p:control name="HTMLOption46" r:id="rId114" imgW="228600" imgH="251640">
            <p:pic>
              <p:nvPicPr>
                <p:cNvPr id="10487" name="HTMLOption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4" name="HTMLText45" r:id="rId115" imgW="914400" imgH="228600"/>
        </mc:Choice>
        <mc:Fallback>
          <p:control name="HTMLText45" r:id="rId115" imgW="914400" imgH="228600">
            <p:pic>
              <p:nvPicPr>
                <p:cNvPr id="10488" name="HTMLText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5" name="HTMLText46" r:id="rId116" imgW="914400" imgH="228600"/>
        </mc:Choice>
        <mc:Fallback>
          <p:control name="HTMLText46" r:id="rId116" imgW="914400" imgH="228600">
            <p:pic>
              <p:nvPicPr>
                <p:cNvPr id="10489" name="HTMLText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6" name="HTMLHidden23" r:id="rId117" imgW="914400" imgH="228600"/>
        </mc:Choice>
        <mc:Fallback>
          <p:control name="HTMLHidden23" r:id="rId117" imgW="914400" imgH="228600">
            <p:pic>
              <p:nvPicPr>
                <p:cNvPr id="10490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7" name="HTMLOption47" r:id="rId118" imgW="228600" imgH="251640"/>
        </mc:Choice>
        <mc:Fallback>
          <p:control name="HTMLOption47" r:id="rId118" imgW="228600" imgH="251640">
            <p:pic>
              <p:nvPicPr>
                <p:cNvPr id="10491" name="HTMLOption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8" name="HTMLOption48" r:id="rId119" imgW="228600" imgH="251640"/>
        </mc:Choice>
        <mc:Fallback>
          <p:control name="HTMLOption48" r:id="rId119" imgW="228600" imgH="251640">
            <p:pic>
              <p:nvPicPr>
                <p:cNvPr id="10492" name="HTMLOption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9" name="HTMLText47" r:id="rId120" imgW="914400" imgH="228600"/>
        </mc:Choice>
        <mc:Fallback>
          <p:control name="HTMLText47" r:id="rId120" imgW="914400" imgH="228600">
            <p:pic>
              <p:nvPicPr>
                <p:cNvPr id="10493" name="HTMLText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0" name="HTMLText48" r:id="rId121" imgW="914400" imgH="228600"/>
        </mc:Choice>
        <mc:Fallback>
          <p:control name="HTMLText48" r:id="rId121" imgW="914400" imgH="228600">
            <p:pic>
              <p:nvPicPr>
                <p:cNvPr id="10494" name="HTMLText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1" name="HTMLHidden24" r:id="rId122" imgW="914400" imgH="228600"/>
        </mc:Choice>
        <mc:Fallback>
          <p:control name="HTMLHidden24" r:id="rId122" imgW="914400" imgH="228600">
            <p:pic>
              <p:nvPicPr>
                <p:cNvPr id="10495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2" name="HTMLOption49" r:id="rId123" imgW="228600" imgH="251640"/>
        </mc:Choice>
        <mc:Fallback>
          <p:control name="HTMLOption49" r:id="rId123" imgW="228600" imgH="251640">
            <p:pic>
              <p:nvPicPr>
                <p:cNvPr id="10496" name="HTMLOption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3" name="HTMLOption50" r:id="rId124" imgW="228600" imgH="251640"/>
        </mc:Choice>
        <mc:Fallback>
          <p:control name="HTMLOption50" r:id="rId124" imgW="228600" imgH="251640">
            <p:pic>
              <p:nvPicPr>
                <p:cNvPr id="10497" name="HTMLOption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4" name="HTMLText49" r:id="rId125" imgW="914400" imgH="228600"/>
        </mc:Choice>
        <mc:Fallback>
          <p:control name="HTMLText49" r:id="rId125" imgW="914400" imgH="228600">
            <p:pic>
              <p:nvPicPr>
                <p:cNvPr id="10498" name="HTMLText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5" name="HTMLText50" r:id="rId126" imgW="914400" imgH="228600"/>
        </mc:Choice>
        <mc:Fallback>
          <p:control name="HTMLText50" r:id="rId126" imgW="914400" imgH="228600">
            <p:pic>
              <p:nvPicPr>
                <p:cNvPr id="10499" name="HTMLText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6" name="HTMLHidden25" r:id="rId127" imgW="914400" imgH="228600"/>
        </mc:Choice>
        <mc:Fallback>
          <p:control name="HTMLHidden25" r:id="rId127" imgW="914400" imgH="228600">
            <p:pic>
              <p:nvPicPr>
                <p:cNvPr id="10500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7" name="HTMLOption51" r:id="rId128" imgW="228600" imgH="251640"/>
        </mc:Choice>
        <mc:Fallback>
          <p:control name="HTMLOption51" r:id="rId128" imgW="228600" imgH="251640">
            <p:pic>
              <p:nvPicPr>
                <p:cNvPr id="10501" name="HTMLOption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8" name="HTMLOption52" r:id="rId129" imgW="228600" imgH="251640"/>
        </mc:Choice>
        <mc:Fallback>
          <p:control name="HTMLOption52" r:id="rId129" imgW="228600" imgH="251640">
            <p:pic>
              <p:nvPicPr>
                <p:cNvPr id="10502" name="HTMLOption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9" name="HTMLText51" r:id="rId130" imgW="914400" imgH="228600"/>
        </mc:Choice>
        <mc:Fallback>
          <p:control name="HTMLText51" r:id="rId130" imgW="914400" imgH="228600">
            <p:pic>
              <p:nvPicPr>
                <p:cNvPr id="10503" name="HTMLText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0" name="HTMLText52" r:id="rId131" imgW="914400" imgH="228600"/>
        </mc:Choice>
        <mc:Fallback>
          <p:control name="HTMLText52" r:id="rId131" imgW="914400" imgH="228600">
            <p:pic>
              <p:nvPicPr>
                <p:cNvPr id="10504" name="HTMLText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1" name="HTMLHidden26" r:id="rId132" imgW="914400" imgH="228600"/>
        </mc:Choice>
        <mc:Fallback>
          <p:control name="HTMLHidden26" r:id="rId132" imgW="914400" imgH="228600">
            <p:pic>
              <p:nvPicPr>
                <p:cNvPr id="10505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2" name="HTMLOption53" r:id="rId133" imgW="228600" imgH="251640"/>
        </mc:Choice>
        <mc:Fallback>
          <p:control name="HTMLOption53" r:id="rId133" imgW="228600" imgH="251640">
            <p:pic>
              <p:nvPicPr>
                <p:cNvPr id="10506" name="HTMLOption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3" name="HTMLOption54" r:id="rId134" imgW="228600" imgH="251640"/>
        </mc:Choice>
        <mc:Fallback>
          <p:control name="HTMLOption54" r:id="rId134" imgW="228600" imgH="251640">
            <p:pic>
              <p:nvPicPr>
                <p:cNvPr id="10507" name="HTMLOption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4" name="HTMLText53" r:id="rId135" imgW="914400" imgH="228600"/>
        </mc:Choice>
        <mc:Fallback>
          <p:control name="HTMLText53" r:id="rId135" imgW="914400" imgH="228600">
            <p:pic>
              <p:nvPicPr>
                <p:cNvPr id="10508" name="HTMLText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5" name="HTMLText54" r:id="rId136" imgW="914400" imgH="228600"/>
        </mc:Choice>
        <mc:Fallback>
          <p:control name="HTMLText54" r:id="rId136" imgW="914400" imgH="228600">
            <p:pic>
              <p:nvPicPr>
                <p:cNvPr id="10509" name="HTMLText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6" name="HTMLHidden27" r:id="rId137" imgW="914400" imgH="228600"/>
        </mc:Choice>
        <mc:Fallback>
          <p:control name="HTMLHidden27" r:id="rId137" imgW="914400" imgH="228600">
            <p:pic>
              <p:nvPicPr>
                <p:cNvPr id="10510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7" name="HTMLOption55" r:id="rId138" imgW="228600" imgH="251640"/>
        </mc:Choice>
        <mc:Fallback>
          <p:control name="HTMLOption55" r:id="rId138" imgW="228600" imgH="251640">
            <p:pic>
              <p:nvPicPr>
                <p:cNvPr id="10511" name="HTMLOption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8" name="HTMLOption56" r:id="rId139" imgW="228600" imgH="251640"/>
        </mc:Choice>
        <mc:Fallback>
          <p:control name="HTMLOption56" r:id="rId139" imgW="228600" imgH="251640">
            <p:pic>
              <p:nvPicPr>
                <p:cNvPr id="10512" name="HTMLOption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9" name="HTMLText55" r:id="rId140" imgW="914400" imgH="228600"/>
        </mc:Choice>
        <mc:Fallback>
          <p:control name="HTMLText55" r:id="rId140" imgW="914400" imgH="228600">
            <p:pic>
              <p:nvPicPr>
                <p:cNvPr id="10513" name="HTMLText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80" name="HTMLText56" r:id="rId141" imgW="914400" imgH="228600"/>
        </mc:Choice>
        <mc:Fallback>
          <p:control name="HTMLText56" r:id="rId141" imgW="914400" imgH="228600">
            <p:pic>
              <p:nvPicPr>
                <p:cNvPr id="10514" name="HTMLText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81" name="HTMLHidden28" r:id="rId142" imgW="914400" imgH="228600"/>
        </mc:Choice>
        <mc:Fallback>
          <p:control name="HTMLHidden28" r:id="rId142" imgW="914400" imgH="228600">
            <p:pic>
              <p:nvPicPr>
                <p:cNvPr id="10515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82" name="HTMLOption57" r:id="rId143" imgW="228600" imgH="251640"/>
        </mc:Choice>
        <mc:Fallback>
          <p:control name="HTMLOption57" r:id="rId143" imgW="228600" imgH="251640">
            <p:pic>
              <p:nvPicPr>
                <p:cNvPr id="10516" name="HTMLOption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83" name="HTMLOption58" r:id="rId144" imgW="228600" imgH="251640"/>
        </mc:Choice>
        <mc:Fallback>
          <p:control name="HTMLOption58" r:id="rId144" imgW="228600" imgH="251640">
            <p:pic>
              <p:nvPicPr>
                <p:cNvPr id="10517" name="HTMLOption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84" name="HTMLText57" r:id="rId145" imgW="914400" imgH="228600"/>
        </mc:Choice>
        <mc:Fallback>
          <p:control name="HTMLText57" r:id="rId145" imgW="914400" imgH="228600">
            <p:pic>
              <p:nvPicPr>
                <p:cNvPr id="10518" name="HTMLText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85" name="HTMLText58" r:id="rId146" imgW="914400" imgH="228600"/>
        </mc:Choice>
        <mc:Fallback>
          <p:control name="HTMLText58" r:id="rId146" imgW="914400" imgH="228600">
            <p:pic>
              <p:nvPicPr>
                <p:cNvPr id="10519" name="HTMLText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86" name="HTMLHidden29" r:id="rId147" imgW="914400" imgH="228600"/>
        </mc:Choice>
        <mc:Fallback>
          <p:control name="HTMLHidden29" r:id="rId147" imgW="914400" imgH="228600">
            <p:pic>
              <p:nvPicPr>
                <p:cNvPr id="10520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87" name="HTMLOption59" r:id="rId148" imgW="228600" imgH="251640"/>
        </mc:Choice>
        <mc:Fallback>
          <p:control name="HTMLOption59" r:id="rId148" imgW="228600" imgH="251640">
            <p:pic>
              <p:nvPicPr>
                <p:cNvPr id="10521" name="HTMLOption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88" name="HTMLOption60" r:id="rId149" imgW="228600" imgH="251640"/>
        </mc:Choice>
        <mc:Fallback>
          <p:control name="HTMLOption60" r:id="rId149" imgW="228600" imgH="251640">
            <p:pic>
              <p:nvPicPr>
                <p:cNvPr id="10522" name="HTMLOption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89" name="HTMLText59" r:id="rId150" imgW="914400" imgH="228600"/>
        </mc:Choice>
        <mc:Fallback>
          <p:control name="HTMLText59" r:id="rId150" imgW="914400" imgH="228600">
            <p:pic>
              <p:nvPicPr>
                <p:cNvPr id="10523" name="HTMLText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0" name="HTMLText60" r:id="rId151" imgW="914400" imgH="228600"/>
        </mc:Choice>
        <mc:Fallback>
          <p:control name="HTMLText60" r:id="rId151" imgW="914400" imgH="228600">
            <p:pic>
              <p:nvPicPr>
                <p:cNvPr id="10524" name="HTMLText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1" name="HTMLHidden30" r:id="rId152" imgW="914400" imgH="228600"/>
        </mc:Choice>
        <mc:Fallback>
          <p:control name="HTMLHidden30" r:id="rId152" imgW="914400" imgH="228600">
            <p:pic>
              <p:nvPicPr>
                <p:cNvPr id="10525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2" name="HTMLOption61" r:id="rId153" imgW="228600" imgH="251640"/>
        </mc:Choice>
        <mc:Fallback>
          <p:control name="HTMLOption61" r:id="rId153" imgW="228600" imgH="251640">
            <p:pic>
              <p:nvPicPr>
                <p:cNvPr id="10526" name="HTMLOption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3" name="HTMLOption62" r:id="rId154" imgW="228600" imgH="251640"/>
        </mc:Choice>
        <mc:Fallback>
          <p:control name="HTMLOption62" r:id="rId154" imgW="228600" imgH="251640">
            <p:pic>
              <p:nvPicPr>
                <p:cNvPr id="10527" name="HTMLOption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4" name="HTMLText61" r:id="rId155" imgW="914400" imgH="228600"/>
        </mc:Choice>
        <mc:Fallback>
          <p:control name="HTMLText61" r:id="rId155" imgW="914400" imgH="228600">
            <p:pic>
              <p:nvPicPr>
                <p:cNvPr id="10528" name="HTMLText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5" name="HTMLText62" r:id="rId156" imgW="914400" imgH="228600"/>
        </mc:Choice>
        <mc:Fallback>
          <p:control name="HTMLText62" r:id="rId156" imgW="914400" imgH="228600">
            <p:pic>
              <p:nvPicPr>
                <p:cNvPr id="10529" name="HTMLText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6" name="HTMLHidden31" r:id="rId157" imgW="914400" imgH="228600"/>
        </mc:Choice>
        <mc:Fallback>
          <p:control name="HTMLHidden31" r:id="rId157" imgW="914400" imgH="228600">
            <p:pic>
              <p:nvPicPr>
                <p:cNvPr id="10530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7" name="HTMLOption63" r:id="rId158" imgW="228600" imgH="251640"/>
        </mc:Choice>
        <mc:Fallback>
          <p:control name="HTMLOption63" r:id="rId158" imgW="228600" imgH="251640">
            <p:pic>
              <p:nvPicPr>
                <p:cNvPr id="10531" name="HTMLOption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8" name="HTMLOption64" r:id="rId159" imgW="228600" imgH="251640"/>
        </mc:Choice>
        <mc:Fallback>
          <p:control name="HTMLOption64" r:id="rId159" imgW="228600" imgH="251640">
            <p:pic>
              <p:nvPicPr>
                <p:cNvPr id="10532" name="HTMLOption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9" name="HTMLText63" r:id="rId160" imgW="914400" imgH="228600"/>
        </mc:Choice>
        <mc:Fallback>
          <p:control name="HTMLText63" r:id="rId160" imgW="914400" imgH="228600">
            <p:pic>
              <p:nvPicPr>
                <p:cNvPr id="10533" name="HTMLText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0" name="HTMLText64" r:id="rId161" imgW="914400" imgH="228600"/>
        </mc:Choice>
        <mc:Fallback>
          <p:control name="HTMLText64" r:id="rId161" imgW="914400" imgH="228600">
            <p:pic>
              <p:nvPicPr>
                <p:cNvPr id="10534" name="HTMLText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1" name="HTMLHidden32" r:id="rId162" imgW="914400" imgH="228600"/>
        </mc:Choice>
        <mc:Fallback>
          <p:control name="HTMLHidden32" r:id="rId162" imgW="914400" imgH="228600">
            <p:pic>
              <p:nvPicPr>
                <p:cNvPr id="10535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2" name="HTMLOption65" r:id="rId163" imgW="228600" imgH="251640"/>
        </mc:Choice>
        <mc:Fallback>
          <p:control name="HTMLOption65" r:id="rId163" imgW="228600" imgH="251640">
            <p:pic>
              <p:nvPicPr>
                <p:cNvPr id="10536" name="HTMLOption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3" name="HTMLOption66" r:id="rId164" imgW="228600" imgH="251640"/>
        </mc:Choice>
        <mc:Fallback>
          <p:control name="HTMLOption66" r:id="rId164" imgW="228600" imgH="251640">
            <p:pic>
              <p:nvPicPr>
                <p:cNvPr id="10537" name="HTMLOption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4" name="HTMLText65" r:id="rId165" imgW="914400" imgH="228600"/>
        </mc:Choice>
        <mc:Fallback>
          <p:control name="HTMLText65" r:id="rId165" imgW="914400" imgH="228600">
            <p:pic>
              <p:nvPicPr>
                <p:cNvPr id="10538" name="HTMLText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5" name="HTMLText66" r:id="rId166" imgW="914400" imgH="228600"/>
        </mc:Choice>
        <mc:Fallback>
          <p:control name="HTMLText66" r:id="rId166" imgW="914400" imgH="228600">
            <p:pic>
              <p:nvPicPr>
                <p:cNvPr id="10539" name="HTMLText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6" name="HTMLHidden33" r:id="rId167" imgW="914400" imgH="228600"/>
        </mc:Choice>
        <mc:Fallback>
          <p:control name="HTMLHidden33" r:id="rId167" imgW="914400" imgH="228600">
            <p:pic>
              <p:nvPicPr>
                <p:cNvPr id="10540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7" name="HTMLOption67" r:id="rId168" imgW="228600" imgH="251640"/>
        </mc:Choice>
        <mc:Fallback>
          <p:control name="HTMLOption67" r:id="rId168" imgW="228600" imgH="251640">
            <p:pic>
              <p:nvPicPr>
                <p:cNvPr id="10541" name="HTMLOption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8" name="HTMLOption68" r:id="rId169" imgW="228600" imgH="251640"/>
        </mc:Choice>
        <mc:Fallback>
          <p:control name="HTMLOption68" r:id="rId169" imgW="228600" imgH="251640">
            <p:pic>
              <p:nvPicPr>
                <p:cNvPr id="10542" name="HTMLOption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9" name="HTMLText67" r:id="rId170" imgW="914400" imgH="228600"/>
        </mc:Choice>
        <mc:Fallback>
          <p:control name="HTMLText67" r:id="rId170" imgW="914400" imgH="228600">
            <p:pic>
              <p:nvPicPr>
                <p:cNvPr id="10543" name="HTMLText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0" name="HTMLText68" r:id="rId171" imgW="914400" imgH="228600"/>
        </mc:Choice>
        <mc:Fallback>
          <p:control name="HTMLText68" r:id="rId171" imgW="914400" imgH="228600">
            <p:pic>
              <p:nvPicPr>
                <p:cNvPr id="10544" name="HTMLText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1" name="HTMLHidden34" r:id="rId172" imgW="914400" imgH="228600"/>
        </mc:Choice>
        <mc:Fallback>
          <p:control name="HTMLHidden34" r:id="rId172" imgW="914400" imgH="228600">
            <p:pic>
              <p:nvPicPr>
                <p:cNvPr id="10545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2" name="HTMLOption69" r:id="rId173" imgW="228600" imgH="251640"/>
        </mc:Choice>
        <mc:Fallback>
          <p:control name="HTMLOption69" r:id="rId173" imgW="228600" imgH="251640">
            <p:pic>
              <p:nvPicPr>
                <p:cNvPr id="10546" name="HTMLOption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3" name="HTMLOption70" r:id="rId174" imgW="228600" imgH="251640"/>
        </mc:Choice>
        <mc:Fallback>
          <p:control name="HTMLOption70" r:id="rId174" imgW="228600" imgH="251640">
            <p:pic>
              <p:nvPicPr>
                <p:cNvPr id="10547" name="HTMLOption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4" name="HTMLText69" r:id="rId175" imgW="914400" imgH="228600"/>
        </mc:Choice>
        <mc:Fallback>
          <p:control name="HTMLText69" r:id="rId175" imgW="914400" imgH="228600">
            <p:pic>
              <p:nvPicPr>
                <p:cNvPr id="10548" name="HTMLText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5" name="HTMLText70" r:id="rId176" imgW="914400" imgH="228600"/>
        </mc:Choice>
        <mc:Fallback>
          <p:control name="HTMLText70" r:id="rId176" imgW="914400" imgH="228600">
            <p:pic>
              <p:nvPicPr>
                <p:cNvPr id="10549" name="HTMLText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6" name="HTMLHidden35" r:id="rId177" imgW="914400" imgH="228600"/>
        </mc:Choice>
        <mc:Fallback>
          <p:control name="HTMLHidden35" r:id="rId177" imgW="914400" imgH="228600">
            <p:pic>
              <p:nvPicPr>
                <p:cNvPr id="10550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7" name="HTMLOption71" r:id="rId178" imgW="228600" imgH="251640"/>
        </mc:Choice>
        <mc:Fallback>
          <p:control name="HTMLOption71" r:id="rId178" imgW="228600" imgH="251640">
            <p:pic>
              <p:nvPicPr>
                <p:cNvPr id="10551" name="HTMLOption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8" name="HTMLOption72" r:id="rId179" imgW="228600" imgH="251640"/>
        </mc:Choice>
        <mc:Fallback>
          <p:control name="HTMLOption72" r:id="rId179" imgW="228600" imgH="251640">
            <p:pic>
              <p:nvPicPr>
                <p:cNvPr id="10552" name="HTMLOption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9" name="HTMLText71" r:id="rId180" imgW="914400" imgH="228600"/>
        </mc:Choice>
        <mc:Fallback>
          <p:control name="HTMLText71" r:id="rId180" imgW="914400" imgH="228600">
            <p:pic>
              <p:nvPicPr>
                <p:cNvPr id="10553" name="HTMLText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20" name="HTMLText72" r:id="rId181" imgW="914400" imgH="228600"/>
        </mc:Choice>
        <mc:Fallback>
          <p:control name="HTMLText72" r:id="rId181" imgW="914400" imgH="228600">
            <p:pic>
              <p:nvPicPr>
                <p:cNvPr id="10554" name="HTMLText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21" name="HTMLHidden36" r:id="rId182" imgW="914400" imgH="228600"/>
        </mc:Choice>
        <mc:Fallback>
          <p:control name="HTMLHidden36" r:id="rId182" imgW="914400" imgH="228600">
            <p:pic>
              <p:nvPicPr>
                <p:cNvPr id="10555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22" name="HTMLOption73" r:id="rId183" imgW="228600" imgH="251640"/>
        </mc:Choice>
        <mc:Fallback>
          <p:control name="HTMLOption73" r:id="rId183" imgW="228600" imgH="251640">
            <p:pic>
              <p:nvPicPr>
                <p:cNvPr id="10556" name="HTMLOption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23" name="HTMLOption74" r:id="rId184" imgW="228600" imgH="251640"/>
        </mc:Choice>
        <mc:Fallback>
          <p:control name="HTMLOption74" r:id="rId184" imgW="228600" imgH="251640">
            <p:pic>
              <p:nvPicPr>
                <p:cNvPr id="10557" name="HTMLOption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24" name="HTMLText73" r:id="rId185" imgW="914400" imgH="228600"/>
        </mc:Choice>
        <mc:Fallback>
          <p:control name="HTMLText73" r:id="rId185" imgW="914400" imgH="228600">
            <p:pic>
              <p:nvPicPr>
                <p:cNvPr id="10558" name="HTMLText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25" name="HTMLText74" r:id="rId186" imgW="914400" imgH="228600"/>
        </mc:Choice>
        <mc:Fallback>
          <p:control name="HTMLText74" r:id="rId186" imgW="914400" imgH="228600">
            <p:pic>
              <p:nvPicPr>
                <p:cNvPr id="10559" name="HTMLText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4482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7" name="Picture 189"/>
          <p:cNvPicPr>
            <a:picLocks noGrp="1" noChangeAspect="1" noChangeArrowheads="1"/>
          </p:cNvPicPr>
          <p:nvPr>
            <p:ph idx="1"/>
          </p:nvPr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9250"/>
            <a:ext cx="8568952" cy="54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71600" y="82061"/>
            <a:ext cx="6861212" cy="1546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[2/ 4]</a:t>
            </a:r>
            <a:r>
              <a:rPr lang="zh-TW" altLang="en-US" dirty="0">
                <a:solidFill>
                  <a:srgbClr val="FF0000"/>
                </a:solidFill>
              </a:rPr>
              <a:t>災損回報</a:t>
            </a:r>
          </a:p>
        </p:txBody>
      </p:sp>
      <p:sp>
        <p:nvSpPr>
          <p:cNvPr id="14" name="矩形 13"/>
          <p:cNvSpPr/>
          <p:nvPr/>
        </p:nvSpPr>
        <p:spPr>
          <a:xfrm>
            <a:off x="5837449" y="2420888"/>
            <a:ext cx="2952327" cy="3068960"/>
          </a:xfrm>
          <a:prstGeom prst="rect">
            <a:avLst/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災後實施建物、設施檢查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災損統計計有二項報表</a:t>
            </a:r>
            <a:endParaRPr lang="en-US" altLang="zh-TW" dirty="0"/>
          </a:p>
          <a:p>
            <a:r>
              <a:rPr lang="en-US" altLang="zh-TW" b="1" dirty="0">
                <a:solidFill>
                  <a:srgbClr val="FF0000"/>
                </a:solidFill>
              </a:rPr>
              <a:t>1.</a:t>
            </a:r>
            <a:r>
              <a:rPr lang="zh-TW" altLang="en-US" b="1" dirty="0">
                <a:solidFill>
                  <a:srgbClr val="FF0000"/>
                </a:solidFill>
              </a:rPr>
              <a:t>災損報表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dirty="0"/>
              <a:t>    </a:t>
            </a:r>
            <a:r>
              <a:rPr lang="zh-TW" altLang="en-US" dirty="0"/>
              <a:t>災後無災損則全部堪用</a:t>
            </a:r>
            <a:endParaRPr lang="en-US" altLang="zh-TW" dirty="0"/>
          </a:p>
          <a:p>
            <a:r>
              <a:rPr lang="en-US" altLang="zh-TW" dirty="0"/>
              <a:t>    </a:t>
            </a:r>
            <a:r>
              <a:rPr lang="zh-TW" altLang="en-US" dirty="0"/>
              <a:t>有災損針對個別項目勾選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災損統計</a:t>
            </a:r>
            <a:endParaRPr lang="en-US" altLang="zh-TW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89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0" name="HTMLOption1" r:id="rId3" imgW="228600" imgH="251640"/>
        </mc:Choice>
        <mc:Fallback>
          <p:control name="HTMLOption1" r:id="rId3" imgW="228600" imgH="25164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1" name="HTMLOption2" r:id="rId4" imgW="228600" imgH="251640"/>
        </mc:Choice>
        <mc:Fallback>
          <p:control name="HTMLOption2" r:id="rId4" imgW="228600" imgH="251640">
            <p:pic>
              <p:nvPicPr>
                <p:cNvPr id="5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2" name="HTMLText1" r:id="rId5" imgW="914400" imgH="228600"/>
        </mc:Choice>
        <mc:Fallback>
          <p:control name="HTMLText1" r:id="rId5" imgW="914400" imgH="228600">
            <p:pic>
              <p:nvPicPr>
                <p:cNvPr id="6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3" name="HTMLText2" r:id="rId6" imgW="914400" imgH="228600"/>
        </mc:Choice>
        <mc:Fallback>
          <p:control name="HTMLText2" r:id="rId6" imgW="914400" imgH="228600">
            <p:pic>
              <p:nvPicPr>
                <p:cNvPr id="7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4" name="HTMLHidden1" r:id="rId7" imgW="914400" imgH="228600"/>
        </mc:Choice>
        <mc:Fallback>
          <p:control name="HTMLHidden1" r:id="rId7" imgW="914400" imgH="228600">
            <p:pic>
              <p:nvPicPr>
                <p:cNvPr id="1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5" name="HTMLOption3" r:id="rId8" imgW="228600" imgH="251640"/>
        </mc:Choice>
        <mc:Fallback>
          <p:control name="HTMLOption3" r:id="rId8" imgW="228600" imgH="251640">
            <p:pic>
              <p:nvPicPr>
                <p:cNvPr id="11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6" name="HTMLOption4" r:id="rId9" imgW="228600" imgH="251640"/>
        </mc:Choice>
        <mc:Fallback>
          <p:control name="HTMLOption4" r:id="rId9" imgW="228600" imgH="251640">
            <p:pic>
              <p:nvPicPr>
                <p:cNvPr id="12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7" name="HTMLText3" r:id="rId10" imgW="914400" imgH="228600"/>
        </mc:Choice>
        <mc:Fallback>
          <p:control name="HTMLText3" r:id="rId10" imgW="914400" imgH="228600">
            <p:pic>
              <p:nvPicPr>
                <p:cNvPr id="13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8" name="HTMLText4" r:id="rId11" imgW="914400" imgH="228600"/>
        </mc:Choice>
        <mc:Fallback>
          <p:control name="HTMLText4" r:id="rId11" imgW="914400" imgH="228600">
            <p:pic>
              <p:nvPicPr>
                <p:cNvPr id="15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9" name="HTMLHidden2" r:id="rId12" imgW="914400" imgH="228600"/>
        </mc:Choice>
        <mc:Fallback>
          <p:control name="HTMLHidden2" r:id="rId12" imgW="914400" imgH="228600">
            <p:pic>
              <p:nvPicPr>
                <p:cNvPr id="16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00" name="HTMLOption5" r:id="rId13" imgW="228600" imgH="251640"/>
        </mc:Choice>
        <mc:Fallback>
          <p:control name="HTMLOption5" r:id="rId13" imgW="228600" imgH="251640">
            <p:pic>
              <p:nvPicPr>
                <p:cNvPr id="17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01" name="HTMLOption6" r:id="rId14" imgW="228600" imgH="251640"/>
        </mc:Choice>
        <mc:Fallback>
          <p:control name="HTMLOption6" r:id="rId14" imgW="228600" imgH="251640">
            <p:pic>
              <p:nvPicPr>
                <p:cNvPr id="18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02" name="HTMLText5" r:id="rId15" imgW="914400" imgH="228600"/>
        </mc:Choice>
        <mc:Fallback>
          <p:control name="HTMLText5" r:id="rId15" imgW="914400" imgH="228600">
            <p:pic>
              <p:nvPicPr>
                <p:cNvPr id="19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03" name="HTMLText6" r:id="rId16" imgW="914400" imgH="228600"/>
        </mc:Choice>
        <mc:Fallback>
          <p:control name="HTMLText6" r:id="rId16" imgW="914400" imgH="228600">
            <p:pic>
              <p:nvPicPr>
                <p:cNvPr id="2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04" name="HTMLHidden3" r:id="rId17" imgW="914400" imgH="228600"/>
        </mc:Choice>
        <mc:Fallback>
          <p:control name="HTMLHidden3" r:id="rId17" imgW="914400" imgH="228600">
            <p:pic>
              <p:nvPicPr>
                <p:cNvPr id="21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05" name="HTMLOption7" r:id="rId18" imgW="228600" imgH="251640"/>
        </mc:Choice>
        <mc:Fallback>
          <p:control name="HTMLOption7" r:id="rId18" imgW="228600" imgH="251640">
            <p:pic>
              <p:nvPicPr>
                <p:cNvPr id="22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06" name="HTMLOption8" r:id="rId19" imgW="228600" imgH="251640"/>
        </mc:Choice>
        <mc:Fallback>
          <p:control name="HTMLOption8" r:id="rId19" imgW="228600" imgH="251640">
            <p:pic>
              <p:nvPicPr>
                <p:cNvPr id="23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07" name="HTMLText7" r:id="rId20" imgW="914400" imgH="228600"/>
        </mc:Choice>
        <mc:Fallback>
          <p:control name="HTMLText7" r:id="rId20" imgW="914400" imgH="228600">
            <p:pic>
              <p:nvPicPr>
                <p:cNvPr id="24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08" name="HTMLText8" r:id="rId21" imgW="914400" imgH="228600"/>
        </mc:Choice>
        <mc:Fallback>
          <p:control name="HTMLText8" r:id="rId21" imgW="914400" imgH="228600">
            <p:pic>
              <p:nvPicPr>
                <p:cNvPr id="25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09" name="HTMLHidden4" r:id="rId22" imgW="914400" imgH="228600"/>
        </mc:Choice>
        <mc:Fallback>
          <p:control name="HTMLHidden4" r:id="rId22" imgW="914400" imgH="228600">
            <p:pic>
              <p:nvPicPr>
                <p:cNvPr id="26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0" name="HTMLOption9" r:id="rId23" imgW="228600" imgH="251640"/>
        </mc:Choice>
        <mc:Fallback>
          <p:control name="HTMLOption9" r:id="rId23" imgW="228600" imgH="251640">
            <p:pic>
              <p:nvPicPr>
                <p:cNvPr id="27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1" name="HTMLOption10" r:id="rId24" imgW="228600" imgH="251640"/>
        </mc:Choice>
        <mc:Fallback>
          <p:control name="HTMLOption10" r:id="rId24" imgW="228600" imgH="251640">
            <p:pic>
              <p:nvPicPr>
                <p:cNvPr id="28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2" name="HTMLText9" r:id="rId25" imgW="914400" imgH="228600"/>
        </mc:Choice>
        <mc:Fallback>
          <p:control name="HTMLText9" r:id="rId25" imgW="914400" imgH="228600">
            <p:pic>
              <p:nvPicPr>
                <p:cNvPr id="29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3" name="HTMLText10" r:id="rId26" imgW="914400" imgH="228600"/>
        </mc:Choice>
        <mc:Fallback>
          <p:control name="HTMLText10" r:id="rId26" imgW="914400" imgH="228600">
            <p:pic>
              <p:nvPicPr>
                <p:cNvPr id="3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4" name="HTMLHidden5" r:id="rId27" imgW="914400" imgH="228600"/>
        </mc:Choice>
        <mc:Fallback>
          <p:control name="HTMLHidden5" r:id="rId27" imgW="914400" imgH="228600">
            <p:pic>
              <p:nvPicPr>
                <p:cNvPr id="31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5" name="HTMLOption11" r:id="rId28" imgW="228600" imgH="251640"/>
        </mc:Choice>
        <mc:Fallback>
          <p:control name="HTMLOption11" r:id="rId28" imgW="228600" imgH="251640">
            <p:pic>
              <p:nvPicPr>
                <p:cNvPr id="12448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6" name="HTMLOption12" r:id="rId29" imgW="228600" imgH="251640"/>
        </mc:Choice>
        <mc:Fallback>
          <p:control name="HTMLOption12" r:id="rId29" imgW="228600" imgH="251640">
            <p:pic>
              <p:nvPicPr>
                <p:cNvPr id="12449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7" name="HTMLText11" r:id="rId30" imgW="914400" imgH="228600"/>
        </mc:Choice>
        <mc:Fallback>
          <p:control name="HTMLText11" r:id="rId30" imgW="914400" imgH="228600">
            <p:pic>
              <p:nvPicPr>
                <p:cNvPr id="12450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8" name="HTMLText12" r:id="rId31" imgW="914400" imgH="228600"/>
        </mc:Choice>
        <mc:Fallback>
          <p:control name="HTMLText12" r:id="rId31" imgW="914400" imgH="228600">
            <p:pic>
              <p:nvPicPr>
                <p:cNvPr id="12451" name="HTMLText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9" name="HTMLHidden6" r:id="rId32" imgW="914400" imgH="228600"/>
        </mc:Choice>
        <mc:Fallback>
          <p:control name="HTMLHidden6" r:id="rId32" imgW="914400" imgH="228600">
            <p:pic>
              <p:nvPicPr>
                <p:cNvPr id="12452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0" name="HTMLOption13" r:id="rId33" imgW="228600" imgH="251640"/>
        </mc:Choice>
        <mc:Fallback>
          <p:control name="HTMLOption13" r:id="rId33" imgW="228600" imgH="251640">
            <p:pic>
              <p:nvPicPr>
                <p:cNvPr id="12453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1" name="HTMLOption14" r:id="rId34" imgW="228600" imgH="251640"/>
        </mc:Choice>
        <mc:Fallback>
          <p:control name="HTMLOption14" r:id="rId34" imgW="228600" imgH="251640">
            <p:pic>
              <p:nvPicPr>
                <p:cNvPr id="12454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2" name="HTMLText13" r:id="rId35" imgW="914400" imgH="228600"/>
        </mc:Choice>
        <mc:Fallback>
          <p:control name="HTMLText13" r:id="rId35" imgW="914400" imgH="228600">
            <p:pic>
              <p:nvPicPr>
                <p:cNvPr id="12455" name="HTMLText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3" name="HTMLText14" r:id="rId36" imgW="914400" imgH="228600"/>
        </mc:Choice>
        <mc:Fallback>
          <p:control name="HTMLText14" r:id="rId36" imgW="914400" imgH="228600">
            <p:pic>
              <p:nvPicPr>
                <p:cNvPr id="12456" name="HTMLText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4" name="HTMLHidden7" r:id="rId37" imgW="914400" imgH="228600"/>
        </mc:Choice>
        <mc:Fallback>
          <p:control name="HTMLHidden7" r:id="rId37" imgW="914400" imgH="228600">
            <p:pic>
              <p:nvPicPr>
                <p:cNvPr id="12457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5" name="HTMLOption15" r:id="rId38" imgW="228600" imgH="251640"/>
        </mc:Choice>
        <mc:Fallback>
          <p:control name="HTMLOption15" r:id="rId38" imgW="228600" imgH="251640">
            <p:pic>
              <p:nvPicPr>
                <p:cNvPr id="12458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6" name="HTMLOption16" r:id="rId39" imgW="228600" imgH="251640"/>
        </mc:Choice>
        <mc:Fallback>
          <p:control name="HTMLOption16" r:id="rId39" imgW="228600" imgH="251640">
            <p:pic>
              <p:nvPicPr>
                <p:cNvPr id="12459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7" name="HTMLText15" r:id="rId40" imgW="914400" imgH="228600"/>
        </mc:Choice>
        <mc:Fallback>
          <p:control name="HTMLText15" r:id="rId40" imgW="914400" imgH="228600">
            <p:pic>
              <p:nvPicPr>
                <p:cNvPr id="12460" name="HTMLText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8" name="HTMLText16" r:id="rId41" imgW="914400" imgH="228600"/>
        </mc:Choice>
        <mc:Fallback>
          <p:control name="HTMLText16" r:id="rId41" imgW="914400" imgH="228600">
            <p:pic>
              <p:nvPicPr>
                <p:cNvPr id="12461" name="HTMLText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9" name="HTMLHidden8" r:id="rId42" imgW="914400" imgH="228600"/>
        </mc:Choice>
        <mc:Fallback>
          <p:control name="HTMLHidden8" r:id="rId42" imgW="914400" imgH="228600">
            <p:pic>
              <p:nvPicPr>
                <p:cNvPr id="12462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0" name="HTMLOption17" r:id="rId43" imgW="228600" imgH="251640"/>
        </mc:Choice>
        <mc:Fallback>
          <p:control name="HTMLOption17" r:id="rId43" imgW="228600" imgH="251640">
            <p:pic>
              <p:nvPicPr>
                <p:cNvPr id="12463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1" name="HTMLOption18" r:id="rId44" imgW="228600" imgH="251640"/>
        </mc:Choice>
        <mc:Fallback>
          <p:control name="HTMLOption18" r:id="rId44" imgW="228600" imgH="251640">
            <p:pic>
              <p:nvPicPr>
                <p:cNvPr id="12464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2" name="HTMLText17" r:id="rId45" imgW="914400" imgH="228600"/>
        </mc:Choice>
        <mc:Fallback>
          <p:control name="HTMLText17" r:id="rId45" imgW="914400" imgH="228600">
            <p:pic>
              <p:nvPicPr>
                <p:cNvPr id="12465" name="HTMLText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3" name="HTMLText18" r:id="rId46" imgW="914400" imgH="228600"/>
        </mc:Choice>
        <mc:Fallback>
          <p:control name="HTMLText18" r:id="rId46" imgW="914400" imgH="228600">
            <p:pic>
              <p:nvPicPr>
                <p:cNvPr id="12466" name="HTMLText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6402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4" name="HTMLHidden9" r:id="rId47" imgW="914400" imgH="228600"/>
        </mc:Choice>
        <mc:Fallback>
          <p:control name="HTMLHidden9" r:id="rId47" imgW="914400" imgH="228600">
            <p:pic>
              <p:nvPicPr>
                <p:cNvPr id="12467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5" name="HTMLOption19" r:id="rId48" imgW="228600" imgH="251640"/>
        </mc:Choice>
        <mc:Fallback>
          <p:control name="HTMLOption19" r:id="rId48" imgW="228600" imgH="251640">
            <p:pic>
              <p:nvPicPr>
                <p:cNvPr id="12468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6" name="HTMLOption20" r:id="rId49" imgW="228600" imgH="251640"/>
        </mc:Choice>
        <mc:Fallback>
          <p:control name="HTMLOption20" r:id="rId49" imgW="228600" imgH="251640">
            <p:pic>
              <p:nvPicPr>
                <p:cNvPr id="12469" name="HTMLOptio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7" name="HTMLText19" r:id="rId50" imgW="914400" imgH="228600"/>
        </mc:Choice>
        <mc:Fallback>
          <p:control name="HTMLText19" r:id="rId50" imgW="914400" imgH="228600">
            <p:pic>
              <p:nvPicPr>
                <p:cNvPr id="12470" name="HTMLText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8" name="HTMLText20" r:id="rId51" imgW="914400" imgH="228600"/>
        </mc:Choice>
        <mc:Fallback>
          <p:control name="HTMLText20" r:id="rId51" imgW="914400" imgH="228600">
            <p:pic>
              <p:nvPicPr>
                <p:cNvPr id="12471" name="HTMLText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9" name="HTMLHidden10" r:id="rId52" imgW="914400" imgH="228600"/>
        </mc:Choice>
        <mc:Fallback>
          <p:control name="HTMLHidden10" r:id="rId52" imgW="914400" imgH="228600">
            <p:pic>
              <p:nvPicPr>
                <p:cNvPr id="12472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40" name="HTMLOption21" r:id="rId53" imgW="228600" imgH="251640"/>
        </mc:Choice>
        <mc:Fallback>
          <p:control name="HTMLOption21" r:id="rId53" imgW="228600" imgH="251640">
            <p:pic>
              <p:nvPicPr>
                <p:cNvPr id="12473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41" name="HTMLOption22" r:id="rId54" imgW="228600" imgH="251640"/>
        </mc:Choice>
        <mc:Fallback>
          <p:control name="HTMLOption22" r:id="rId54" imgW="228600" imgH="251640">
            <p:pic>
              <p:nvPicPr>
                <p:cNvPr id="12474" name="HTMLOptio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42" name="HTMLText21" r:id="rId55" imgW="914400" imgH="228600"/>
        </mc:Choice>
        <mc:Fallback>
          <p:control name="HTMLText21" r:id="rId55" imgW="914400" imgH="228600">
            <p:pic>
              <p:nvPicPr>
                <p:cNvPr id="12475" name="HTMLText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43" name="HTMLText22" r:id="rId56" imgW="914400" imgH="228600"/>
        </mc:Choice>
        <mc:Fallback>
          <p:control name="HTMLText22" r:id="rId56" imgW="914400" imgH="228600">
            <p:pic>
              <p:nvPicPr>
                <p:cNvPr id="12476" name="HTMLText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44" name="HTMLHidden11" r:id="rId57" imgW="914400" imgH="228600"/>
        </mc:Choice>
        <mc:Fallback>
          <p:control name="HTMLHidden11" r:id="rId57" imgW="914400" imgH="228600">
            <p:pic>
              <p:nvPicPr>
                <p:cNvPr id="12478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45" name="HTMLOption23" r:id="rId58" imgW="228600" imgH="251640"/>
        </mc:Choice>
        <mc:Fallback>
          <p:control name="HTMLOption23" r:id="rId58" imgW="228600" imgH="251640">
            <p:pic>
              <p:nvPicPr>
                <p:cNvPr id="12479" name="HTMLOptio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46" name="HTMLOption24" r:id="rId59" imgW="228600" imgH="251640"/>
        </mc:Choice>
        <mc:Fallback>
          <p:control name="HTMLOption24" r:id="rId59" imgW="228600" imgH="251640">
            <p:pic>
              <p:nvPicPr>
                <p:cNvPr id="12480" name="HTMLOptio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47" name="HTMLText23" r:id="rId60" imgW="914400" imgH="228600"/>
        </mc:Choice>
        <mc:Fallback>
          <p:control name="HTMLText23" r:id="rId60" imgW="914400" imgH="228600">
            <p:pic>
              <p:nvPicPr>
                <p:cNvPr id="12481" name="HTMLText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48" name="HTMLText24" r:id="rId61" imgW="914400" imgH="228600"/>
        </mc:Choice>
        <mc:Fallback>
          <p:control name="HTMLText24" r:id="rId61" imgW="914400" imgH="228600">
            <p:pic>
              <p:nvPicPr>
                <p:cNvPr id="12482" name="HTMLText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49" name="HTMLHidden12" r:id="rId62" imgW="914400" imgH="228600"/>
        </mc:Choice>
        <mc:Fallback>
          <p:control name="HTMLHidden12" r:id="rId62" imgW="914400" imgH="228600">
            <p:pic>
              <p:nvPicPr>
                <p:cNvPr id="12483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50" name="HTMLOption25" r:id="rId63" imgW="228600" imgH="251640"/>
        </mc:Choice>
        <mc:Fallback>
          <p:control name="HTMLOption25" r:id="rId63" imgW="228600" imgH="251640">
            <p:pic>
              <p:nvPicPr>
                <p:cNvPr id="12484" name="HTMLOptio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51" name="HTMLOption26" r:id="rId64" imgW="228600" imgH="251640"/>
        </mc:Choice>
        <mc:Fallback>
          <p:control name="HTMLOption26" r:id="rId64" imgW="228600" imgH="251640">
            <p:pic>
              <p:nvPicPr>
                <p:cNvPr id="12485" name="HTMLOptio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52" name="HTMLText25" r:id="rId65" imgW="914400" imgH="228600"/>
        </mc:Choice>
        <mc:Fallback>
          <p:control name="HTMLText25" r:id="rId65" imgW="914400" imgH="228600">
            <p:pic>
              <p:nvPicPr>
                <p:cNvPr id="12486" name="HTMLText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53" name="HTMLText26" r:id="rId66" imgW="914400" imgH="228600"/>
        </mc:Choice>
        <mc:Fallback>
          <p:control name="HTMLText26" r:id="rId66" imgW="914400" imgH="228600">
            <p:pic>
              <p:nvPicPr>
                <p:cNvPr id="12487" name="HTMLText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54" name="HTMLHidden13" r:id="rId67" imgW="914400" imgH="228600"/>
        </mc:Choice>
        <mc:Fallback>
          <p:control name="HTMLHidden13" r:id="rId67" imgW="914400" imgH="228600">
            <p:pic>
              <p:nvPicPr>
                <p:cNvPr id="12488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55" name="HTMLOption27" r:id="rId68" imgW="228600" imgH="251640"/>
        </mc:Choice>
        <mc:Fallback>
          <p:control name="HTMLOption27" r:id="rId68" imgW="228600" imgH="251640">
            <p:pic>
              <p:nvPicPr>
                <p:cNvPr id="12489" name="HTMLOptio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56" name="HTMLOption28" r:id="rId69" imgW="228600" imgH="251640"/>
        </mc:Choice>
        <mc:Fallback>
          <p:control name="HTMLOption28" r:id="rId69" imgW="228600" imgH="251640">
            <p:pic>
              <p:nvPicPr>
                <p:cNvPr id="12490" name="HTMLOptio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57" name="HTMLText27" r:id="rId70" imgW="914400" imgH="228600"/>
        </mc:Choice>
        <mc:Fallback>
          <p:control name="HTMLText27" r:id="rId70" imgW="914400" imgH="228600">
            <p:pic>
              <p:nvPicPr>
                <p:cNvPr id="12491" name="HTMLText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58" name="HTMLText28" r:id="rId71" imgW="914400" imgH="228600"/>
        </mc:Choice>
        <mc:Fallback>
          <p:control name="HTMLText28" r:id="rId71" imgW="914400" imgH="228600">
            <p:pic>
              <p:nvPicPr>
                <p:cNvPr id="12492" name="HTMLText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59" name="HTMLHidden14" r:id="rId72" imgW="914400" imgH="228600"/>
        </mc:Choice>
        <mc:Fallback>
          <p:control name="HTMLHidden14" r:id="rId72" imgW="914400" imgH="228600">
            <p:pic>
              <p:nvPicPr>
                <p:cNvPr id="12493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60" name="HTMLOption29" r:id="rId73" imgW="228600" imgH="251640"/>
        </mc:Choice>
        <mc:Fallback>
          <p:control name="HTMLOption29" r:id="rId73" imgW="228600" imgH="251640">
            <p:pic>
              <p:nvPicPr>
                <p:cNvPr id="12494" name="HTMLOptio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61" name="HTMLOption30" r:id="rId74" imgW="228600" imgH="251640"/>
        </mc:Choice>
        <mc:Fallback>
          <p:control name="HTMLOption30" r:id="rId74" imgW="228600" imgH="251640">
            <p:pic>
              <p:nvPicPr>
                <p:cNvPr id="12495" name="HTMLOptio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62" name="HTMLText29" r:id="rId75" imgW="914400" imgH="228600"/>
        </mc:Choice>
        <mc:Fallback>
          <p:control name="HTMLText29" r:id="rId75" imgW="914400" imgH="228600">
            <p:pic>
              <p:nvPicPr>
                <p:cNvPr id="12496" name="HTMLText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63" name="HTMLText30" r:id="rId76" imgW="914400" imgH="228600"/>
        </mc:Choice>
        <mc:Fallback>
          <p:control name="HTMLText30" r:id="rId76" imgW="914400" imgH="228600">
            <p:pic>
              <p:nvPicPr>
                <p:cNvPr id="12497" name="HTMLText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64" name="HTMLHidden15" r:id="rId77" imgW="914400" imgH="228600"/>
        </mc:Choice>
        <mc:Fallback>
          <p:control name="HTMLHidden15" r:id="rId77" imgW="914400" imgH="228600">
            <p:pic>
              <p:nvPicPr>
                <p:cNvPr id="12498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65" name="HTMLOption31" r:id="rId78" imgW="228600" imgH="251640"/>
        </mc:Choice>
        <mc:Fallback>
          <p:control name="HTMLOption31" r:id="rId78" imgW="228600" imgH="251640">
            <p:pic>
              <p:nvPicPr>
                <p:cNvPr id="12499" name="HTMLOptio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66" name="HTMLOption32" r:id="rId79" imgW="228600" imgH="251640"/>
        </mc:Choice>
        <mc:Fallback>
          <p:control name="HTMLOption32" r:id="rId79" imgW="228600" imgH="251640">
            <p:pic>
              <p:nvPicPr>
                <p:cNvPr id="12500" name="HTMLOptio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67" name="HTMLText31" r:id="rId80" imgW="914400" imgH="228600"/>
        </mc:Choice>
        <mc:Fallback>
          <p:control name="HTMLText31" r:id="rId80" imgW="914400" imgH="228600">
            <p:pic>
              <p:nvPicPr>
                <p:cNvPr id="12501" name="HTMLText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68" name="HTMLText32" r:id="rId81" imgW="914400" imgH="228600"/>
        </mc:Choice>
        <mc:Fallback>
          <p:control name="HTMLText32" r:id="rId81" imgW="914400" imgH="228600">
            <p:pic>
              <p:nvPicPr>
                <p:cNvPr id="12502" name="HTMLText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69" name="HTMLHidden16" r:id="rId82" imgW="914400" imgH="228600"/>
        </mc:Choice>
        <mc:Fallback>
          <p:control name="HTMLHidden16" r:id="rId82" imgW="914400" imgH="228600">
            <p:pic>
              <p:nvPicPr>
                <p:cNvPr id="12503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70" name="HTMLOption33" r:id="rId83" imgW="228600" imgH="251640"/>
        </mc:Choice>
        <mc:Fallback>
          <p:control name="HTMLOption33" r:id="rId83" imgW="228600" imgH="251640">
            <p:pic>
              <p:nvPicPr>
                <p:cNvPr id="12504" name="HTMLOptio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71" name="HTMLOption34" r:id="rId84" imgW="228600" imgH="251640"/>
        </mc:Choice>
        <mc:Fallback>
          <p:control name="HTMLOption34" r:id="rId84" imgW="228600" imgH="251640">
            <p:pic>
              <p:nvPicPr>
                <p:cNvPr id="12505" name="HTMLOptio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72" name="HTMLText33" r:id="rId85" imgW="914400" imgH="228600"/>
        </mc:Choice>
        <mc:Fallback>
          <p:control name="HTMLText33" r:id="rId85" imgW="914400" imgH="228600">
            <p:pic>
              <p:nvPicPr>
                <p:cNvPr id="12506" name="HTMLText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73" name="HTMLText34" r:id="rId86" imgW="914400" imgH="228600"/>
        </mc:Choice>
        <mc:Fallback>
          <p:control name="HTMLText34" r:id="rId86" imgW="914400" imgH="228600">
            <p:pic>
              <p:nvPicPr>
                <p:cNvPr id="12507" name="HTMLText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74" name="HTMLHidden17" r:id="rId87" imgW="914400" imgH="228600"/>
        </mc:Choice>
        <mc:Fallback>
          <p:control name="HTMLHidden17" r:id="rId87" imgW="914400" imgH="228600">
            <p:pic>
              <p:nvPicPr>
                <p:cNvPr id="12508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75" name="HTMLOption35" r:id="rId88" imgW="228600" imgH="251640"/>
        </mc:Choice>
        <mc:Fallback>
          <p:control name="HTMLOption35" r:id="rId88" imgW="228600" imgH="251640">
            <p:pic>
              <p:nvPicPr>
                <p:cNvPr id="12509" name="HTMLOptio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76" name="HTMLOption36" r:id="rId89" imgW="228600" imgH="251640"/>
        </mc:Choice>
        <mc:Fallback>
          <p:control name="HTMLOption36" r:id="rId89" imgW="228600" imgH="251640">
            <p:pic>
              <p:nvPicPr>
                <p:cNvPr id="12510" name="HTMLOptio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77" name="HTMLText35" r:id="rId90" imgW="914400" imgH="228600"/>
        </mc:Choice>
        <mc:Fallback>
          <p:control name="HTMLText35" r:id="rId90" imgW="914400" imgH="228600">
            <p:pic>
              <p:nvPicPr>
                <p:cNvPr id="12511" name="HTMLText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78" name="HTMLText36" r:id="rId91" imgW="914400" imgH="228600"/>
        </mc:Choice>
        <mc:Fallback>
          <p:control name="HTMLText36" r:id="rId91" imgW="914400" imgH="228600">
            <p:pic>
              <p:nvPicPr>
                <p:cNvPr id="12512" name="HTMLText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79" name="HTMLHidden18" r:id="rId92" imgW="914400" imgH="228600"/>
        </mc:Choice>
        <mc:Fallback>
          <p:control name="HTMLHidden18" r:id="rId92" imgW="914400" imgH="228600">
            <p:pic>
              <p:nvPicPr>
                <p:cNvPr id="12513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80" name="HTMLOption37" r:id="rId93" imgW="228600" imgH="251640"/>
        </mc:Choice>
        <mc:Fallback>
          <p:control name="HTMLOption37" r:id="rId93" imgW="228600" imgH="251640">
            <p:pic>
              <p:nvPicPr>
                <p:cNvPr id="12514" name="HTMLOptio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81" name="HTMLOption38" r:id="rId94" imgW="228600" imgH="251640"/>
        </mc:Choice>
        <mc:Fallback>
          <p:control name="HTMLOption38" r:id="rId94" imgW="228600" imgH="251640">
            <p:pic>
              <p:nvPicPr>
                <p:cNvPr id="12515" name="HTMLOptio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82" name="HTMLText37" r:id="rId95" imgW="914400" imgH="228600"/>
        </mc:Choice>
        <mc:Fallback>
          <p:control name="HTMLText37" r:id="rId95" imgW="914400" imgH="228600">
            <p:pic>
              <p:nvPicPr>
                <p:cNvPr id="12516" name="HTMLText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83" name="HTMLText38" r:id="rId96" imgW="914400" imgH="228600"/>
        </mc:Choice>
        <mc:Fallback>
          <p:control name="HTMLText38" r:id="rId96" imgW="914400" imgH="228600">
            <p:pic>
              <p:nvPicPr>
                <p:cNvPr id="12517" name="HTMLText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84" name="HTMLHidden19" r:id="rId97" imgW="914400" imgH="228600"/>
        </mc:Choice>
        <mc:Fallback>
          <p:control name="HTMLHidden19" r:id="rId97" imgW="914400" imgH="228600">
            <p:pic>
              <p:nvPicPr>
                <p:cNvPr id="12518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85" name="HTMLOption39" r:id="rId98" imgW="228600" imgH="251640"/>
        </mc:Choice>
        <mc:Fallback>
          <p:control name="HTMLOption39" r:id="rId98" imgW="228600" imgH="251640">
            <p:pic>
              <p:nvPicPr>
                <p:cNvPr id="12519" name="HTMLOptio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86" name="HTMLOption40" r:id="rId99" imgW="228600" imgH="251640"/>
        </mc:Choice>
        <mc:Fallback>
          <p:control name="HTMLOption40" r:id="rId99" imgW="228600" imgH="251640">
            <p:pic>
              <p:nvPicPr>
                <p:cNvPr id="12520" name="HTMLOptio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87" name="HTMLText39" r:id="rId100" imgW="914400" imgH="228600"/>
        </mc:Choice>
        <mc:Fallback>
          <p:control name="HTMLText39" r:id="rId100" imgW="914400" imgH="228600">
            <p:pic>
              <p:nvPicPr>
                <p:cNvPr id="12521" name="HTMLText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88" name="HTMLText40" r:id="rId101" imgW="914400" imgH="228600"/>
        </mc:Choice>
        <mc:Fallback>
          <p:control name="HTMLText40" r:id="rId101" imgW="914400" imgH="228600">
            <p:pic>
              <p:nvPicPr>
                <p:cNvPr id="12522" name="HTMLText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89" name="HTMLHidden20" r:id="rId102" imgW="914400" imgH="228600"/>
        </mc:Choice>
        <mc:Fallback>
          <p:control name="HTMLHidden20" r:id="rId102" imgW="914400" imgH="228600">
            <p:pic>
              <p:nvPicPr>
                <p:cNvPr id="12523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90" name="HTMLOption41" r:id="rId103" imgW="228600" imgH="251640"/>
        </mc:Choice>
        <mc:Fallback>
          <p:control name="HTMLOption41" r:id="rId103" imgW="228600" imgH="251640">
            <p:pic>
              <p:nvPicPr>
                <p:cNvPr id="12524" name="HTMLOption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91" name="HTMLOption42" r:id="rId104" imgW="228600" imgH="251640"/>
        </mc:Choice>
        <mc:Fallback>
          <p:control name="HTMLOption42" r:id="rId104" imgW="228600" imgH="251640">
            <p:pic>
              <p:nvPicPr>
                <p:cNvPr id="12525" name="HTMLOption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92" name="HTMLText41" r:id="rId105" imgW="914400" imgH="228600"/>
        </mc:Choice>
        <mc:Fallback>
          <p:control name="HTMLText41" r:id="rId105" imgW="914400" imgH="228600">
            <p:pic>
              <p:nvPicPr>
                <p:cNvPr id="12526" name="HTMLText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93" name="HTMLText42" r:id="rId106" imgW="914400" imgH="228600"/>
        </mc:Choice>
        <mc:Fallback>
          <p:control name="HTMLText42" r:id="rId106" imgW="914400" imgH="228600">
            <p:pic>
              <p:nvPicPr>
                <p:cNvPr id="12527" name="HTMLText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94" name="HTMLHidden21" r:id="rId107" imgW="914400" imgH="228600"/>
        </mc:Choice>
        <mc:Fallback>
          <p:control name="HTMLHidden21" r:id="rId107" imgW="914400" imgH="228600">
            <p:pic>
              <p:nvPicPr>
                <p:cNvPr id="12528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95" name="HTMLOption43" r:id="rId108" imgW="228600" imgH="251640"/>
        </mc:Choice>
        <mc:Fallback>
          <p:control name="HTMLOption43" r:id="rId108" imgW="228600" imgH="251640">
            <p:pic>
              <p:nvPicPr>
                <p:cNvPr id="12529" name="HTMLOption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96" name="HTMLOption44" r:id="rId109" imgW="228600" imgH="251640"/>
        </mc:Choice>
        <mc:Fallback>
          <p:control name="HTMLOption44" r:id="rId109" imgW="228600" imgH="251640">
            <p:pic>
              <p:nvPicPr>
                <p:cNvPr id="12530" name="HTMLOption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97" name="HTMLText43" r:id="rId110" imgW="914400" imgH="228600"/>
        </mc:Choice>
        <mc:Fallback>
          <p:control name="HTMLText43" r:id="rId110" imgW="914400" imgH="228600">
            <p:pic>
              <p:nvPicPr>
                <p:cNvPr id="12531" name="HTMLText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98" name="HTMLText44" r:id="rId111" imgW="914400" imgH="228600"/>
        </mc:Choice>
        <mc:Fallback>
          <p:control name="HTMLText44" r:id="rId111" imgW="914400" imgH="228600">
            <p:pic>
              <p:nvPicPr>
                <p:cNvPr id="12532" name="HTMLText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99" name="HTMLHidden22" r:id="rId112" imgW="914400" imgH="228600"/>
        </mc:Choice>
        <mc:Fallback>
          <p:control name="HTMLHidden22" r:id="rId112" imgW="914400" imgH="228600">
            <p:pic>
              <p:nvPicPr>
                <p:cNvPr id="12533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00" name="HTMLOption45" r:id="rId113" imgW="228600" imgH="251640"/>
        </mc:Choice>
        <mc:Fallback>
          <p:control name="HTMLOption45" r:id="rId113" imgW="228600" imgH="251640">
            <p:pic>
              <p:nvPicPr>
                <p:cNvPr id="12534" name="HTMLOption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01" name="HTMLOption46" r:id="rId114" imgW="228600" imgH="251640"/>
        </mc:Choice>
        <mc:Fallback>
          <p:control name="HTMLOption46" r:id="rId114" imgW="228600" imgH="251640">
            <p:pic>
              <p:nvPicPr>
                <p:cNvPr id="12535" name="HTMLOption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02" name="HTMLText45" r:id="rId115" imgW="914400" imgH="228600"/>
        </mc:Choice>
        <mc:Fallback>
          <p:control name="HTMLText45" r:id="rId115" imgW="914400" imgH="228600">
            <p:pic>
              <p:nvPicPr>
                <p:cNvPr id="12536" name="HTMLText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03" name="HTMLText46" r:id="rId116" imgW="914400" imgH="228600"/>
        </mc:Choice>
        <mc:Fallback>
          <p:control name="HTMLText46" r:id="rId116" imgW="914400" imgH="228600">
            <p:pic>
              <p:nvPicPr>
                <p:cNvPr id="12537" name="HTMLText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04" name="HTMLHidden23" r:id="rId117" imgW="914400" imgH="228600"/>
        </mc:Choice>
        <mc:Fallback>
          <p:control name="HTMLHidden23" r:id="rId117" imgW="914400" imgH="228600">
            <p:pic>
              <p:nvPicPr>
                <p:cNvPr id="12538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05" name="HTMLOption47" r:id="rId118" imgW="228600" imgH="251640"/>
        </mc:Choice>
        <mc:Fallback>
          <p:control name="HTMLOption47" r:id="rId118" imgW="228600" imgH="251640">
            <p:pic>
              <p:nvPicPr>
                <p:cNvPr id="12539" name="HTMLOption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06" name="HTMLOption48" r:id="rId119" imgW="228600" imgH="251640"/>
        </mc:Choice>
        <mc:Fallback>
          <p:control name="HTMLOption48" r:id="rId119" imgW="228600" imgH="251640">
            <p:pic>
              <p:nvPicPr>
                <p:cNvPr id="12540" name="HTMLOption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07" name="HTMLText47" r:id="rId120" imgW="914400" imgH="228600"/>
        </mc:Choice>
        <mc:Fallback>
          <p:control name="HTMLText47" r:id="rId120" imgW="914400" imgH="228600">
            <p:pic>
              <p:nvPicPr>
                <p:cNvPr id="12541" name="HTMLText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08" name="HTMLText48" r:id="rId121" imgW="914400" imgH="228600"/>
        </mc:Choice>
        <mc:Fallback>
          <p:control name="HTMLText48" r:id="rId121" imgW="914400" imgH="228600">
            <p:pic>
              <p:nvPicPr>
                <p:cNvPr id="12542" name="HTMLText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09" name="HTMLHidden24" r:id="rId122" imgW="914400" imgH="228600"/>
        </mc:Choice>
        <mc:Fallback>
          <p:control name="HTMLHidden24" r:id="rId122" imgW="914400" imgH="228600">
            <p:pic>
              <p:nvPicPr>
                <p:cNvPr id="12543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10" name="HTMLOption49" r:id="rId123" imgW="228600" imgH="251640"/>
        </mc:Choice>
        <mc:Fallback>
          <p:control name="HTMLOption49" r:id="rId123" imgW="228600" imgH="251640">
            <p:pic>
              <p:nvPicPr>
                <p:cNvPr id="12544" name="HTMLOption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11" name="HTMLOption50" r:id="rId124" imgW="228600" imgH="251640"/>
        </mc:Choice>
        <mc:Fallback>
          <p:control name="HTMLOption50" r:id="rId124" imgW="228600" imgH="251640">
            <p:pic>
              <p:nvPicPr>
                <p:cNvPr id="12545" name="HTMLOption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12" name="HTMLText49" r:id="rId125" imgW="914400" imgH="228600"/>
        </mc:Choice>
        <mc:Fallback>
          <p:control name="HTMLText49" r:id="rId125" imgW="914400" imgH="228600">
            <p:pic>
              <p:nvPicPr>
                <p:cNvPr id="12546" name="HTMLText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13" name="HTMLText50" r:id="rId126" imgW="914400" imgH="228600"/>
        </mc:Choice>
        <mc:Fallback>
          <p:control name="HTMLText50" r:id="rId126" imgW="914400" imgH="228600">
            <p:pic>
              <p:nvPicPr>
                <p:cNvPr id="12547" name="HTMLText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14" name="HTMLHidden25" r:id="rId127" imgW="914400" imgH="228600"/>
        </mc:Choice>
        <mc:Fallback>
          <p:control name="HTMLHidden25" r:id="rId127" imgW="914400" imgH="228600">
            <p:pic>
              <p:nvPicPr>
                <p:cNvPr id="12548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15" name="HTMLOption51" r:id="rId128" imgW="228600" imgH="251640"/>
        </mc:Choice>
        <mc:Fallback>
          <p:control name="HTMLOption51" r:id="rId128" imgW="228600" imgH="251640">
            <p:pic>
              <p:nvPicPr>
                <p:cNvPr id="12549" name="HTMLOption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16" name="HTMLOption52" r:id="rId129" imgW="228600" imgH="251640"/>
        </mc:Choice>
        <mc:Fallback>
          <p:control name="HTMLOption52" r:id="rId129" imgW="228600" imgH="251640">
            <p:pic>
              <p:nvPicPr>
                <p:cNvPr id="12550" name="HTMLOption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17" name="HTMLText51" r:id="rId130" imgW="914400" imgH="228600"/>
        </mc:Choice>
        <mc:Fallback>
          <p:control name="HTMLText51" r:id="rId130" imgW="914400" imgH="228600">
            <p:pic>
              <p:nvPicPr>
                <p:cNvPr id="12551" name="HTMLText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18" name="HTMLText52" r:id="rId131" imgW="914400" imgH="228600"/>
        </mc:Choice>
        <mc:Fallback>
          <p:control name="HTMLText52" r:id="rId131" imgW="914400" imgH="228600">
            <p:pic>
              <p:nvPicPr>
                <p:cNvPr id="12552" name="HTMLText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19" name="HTMLHidden26" r:id="rId132" imgW="914400" imgH="228600"/>
        </mc:Choice>
        <mc:Fallback>
          <p:control name="HTMLHidden26" r:id="rId132" imgW="914400" imgH="228600">
            <p:pic>
              <p:nvPicPr>
                <p:cNvPr id="12553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20" name="HTMLOption53" r:id="rId133" imgW="228600" imgH="251640"/>
        </mc:Choice>
        <mc:Fallback>
          <p:control name="HTMLOption53" r:id="rId133" imgW="228600" imgH="251640">
            <p:pic>
              <p:nvPicPr>
                <p:cNvPr id="12554" name="HTMLOption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21" name="HTMLOption54" r:id="rId134" imgW="228600" imgH="251640"/>
        </mc:Choice>
        <mc:Fallback>
          <p:control name="HTMLOption54" r:id="rId134" imgW="228600" imgH="251640">
            <p:pic>
              <p:nvPicPr>
                <p:cNvPr id="12555" name="HTMLOption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22" name="HTMLText53" r:id="rId135" imgW="914400" imgH="228600"/>
        </mc:Choice>
        <mc:Fallback>
          <p:control name="HTMLText53" r:id="rId135" imgW="914400" imgH="228600">
            <p:pic>
              <p:nvPicPr>
                <p:cNvPr id="12556" name="HTMLText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23" name="HTMLText54" r:id="rId136" imgW="914400" imgH="228600"/>
        </mc:Choice>
        <mc:Fallback>
          <p:control name="HTMLText54" r:id="rId136" imgW="914400" imgH="228600">
            <p:pic>
              <p:nvPicPr>
                <p:cNvPr id="12557" name="HTMLText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24" name="HTMLHidden27" r:id="rId137" imgW="914400" imgH="228600"/>
        </mc:Choice>
        <mc:Fallback>
          <p:control name="HTMLHidden27" r:id="rId137" imgW="914400" imgH="228600">
            <p:pic>
              <p:nvPicPr>
                <p:cNvPr id="12558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25" name="HTMLOption55" r:id="rId138" imgW="228600" imgH="251640"/>
        </mc:Choice>
        <mc:Fallback>
          <p:control name="HTMLOption55" r:id="rId138" imgW="228600" imgH="251640">
            <p:pic>
              <p:nvPicPr>
                <p:cNvPr id="12559" name="HTMLOption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26" name="HTMLOption56" r:id="rId139" imgW="228600" imgH="251640"/>
        </mc:Choice>
        <mc:Fallback>
          <p:control name="HTMLOption56" r:id="rId139" imgW="228600" imgH="251640">
            <p:pic>
              <p:nvPicPr>
                <p:cNvPr id="12560" name="HTMLOption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27" name="HTMLText55" r:id="rId140" imgW="914400" imgH="228600"/>
        </mc:Choice>
        <mc:Fallback>
          <p:control name="HTMLText55" r:id="rId140" imgW="914400" imgH="228600">
            <p:pic>
              <p:nvPicPr>
                <p:cNvPr id="12561" name="HTMLText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28" name="HTMLText56" r:id="rId141" imgW="914400" imgH="228600"/>
        </mc:Choice>
        <mc:Fallback>
          <p:control name="HTMLText56" r:id="rId141" imgW="914400" imgH="228600">
            <p:pic>
              <p:nvPicPr>
                <p:cNvPr id="12562" name="HTMLText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29" name="HTMLHidden28" r:id="rId142" imgW="914400" imgH="228600"/>
        </mc:Choice>
        <mc:Fallback>
          <p:control name="HTMLHidden28" r:id="rId142" imgW="914400" imgH="228600">
            <p:pic>
              <p:nvPicPr>
                <p:cNvPr id="12563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30" name="HTMLOption57" r:id="rId143" imgW="228600" imgH="251640"/>
        </mc:Choice>
        <mc:Fallback>
          <p:control name="HTMLOption57" r:id="rId143" imgW="228600" imgH="251640">
            <p:pic>
              <p:nvPicPr>
                <p:cNvPr id="12564" name="HTMLOption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31" name="HTMLOption58" r:id="rId144" imgW="228600" imgH="251640"/>
        </mc:Choice>
        <mc:Fallback>
          <p:control name="HTMLOption58" r:id="rId144" imgW="228600" imgH="251640">
            <p:pic>
              <p:nvPicPr>
                <p:cNvPr id="12565" name="HTMLOption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32" name="HTMLText57" r:id="rId145" imgW="914400" imgH="228600"/>
        </mc:Choice>
        <mc:Fallback>
          <p:control name="HTMLText57" r:id="rId145" imgW="914400" imgH="228600">
            <p:pic>
              <p:nvPicPr>
                <p:cNvPr id="12566" name="HTMLText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33" name="HTMLText58" r:id="rId146" imgW="914400" imgH="228600"/>
        </mc:Choice>
        <mc:Fallback>
          <p:control name="HTMLText58" r:id="rId146" imgW="914400" imgH="228600">
            <p:pic>
              <p:nvPicPr>
                <p:cNvPr id="12567" name="HTMLText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34" name="HTMLHidden29" r:id="rId147" imgW="914400" imgH="228600"/>
        </mc:Choice>
        <mc:Fallback>
          <p:control name="HTMLHidden29" r:id="rId147" imgW="914400" imgH="228600">
            <p:pic>
              <p:nvPicPr>
                <p:cNvPr id="12568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35" name="HTMLOption59" r:id="rId148" imgW="228600" imgH="251640"/>
        </mc:Choice>
        <mc:Fallback>
          <p:control name="HTMLOption59" r:id="rId148" imgW="228600" imgH="251640">
            <p:pic>
              <p:nvPicPr>
                <p:cNvPr id="12569" name="HTMLOption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36" name="HTMLOption60" r:id="rId149" imgW="228600" imgH="251640"/>
        </mc:Choice>
        <mc:Fallback>
          <p:control name="HTMLOption60" r:id="rId149" imgW="228600" imgH="251640">
            <p:pic>
              <p:nvPicPr>
                <p:cNvPr id="12570" name="HTMLOption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37" name="HTMLText59" r:id="rId150" imgW="914400" imgH="228600"/>
        </mc:Choice>
        <mc:Fallback>
          <p:control name="HTMLText59" r:id="rId150" imgW="914400" imgH="228600">
            <p:pic>
              <p:nvPicPr>
                <p:cNvPr id="12571" name="HTMLText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38" name="HTMLText60" r:id="rId151" imgW="914400" imgH="228600"/>
        </mc:Choice>
        <mc:Fallback>
          <p:control name="HTMLText60" r:id="rId151" imgW="914400" imgH="228600">
            <p:pic>
              <p:nvPicPr>
                <p:cNvPr id="12572" name="HTMLText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39" name="HTMLHidden30" r:id="rId152" imgW="914400" imgH="228600"/>
        </mc:Choice>
        <mc:Fallback>
          <p:control name="HTMLHidden30" r:id="rId152" imgW="914400" imgH="228600">
            <p:pic>
              <p:nvPicPr>
                <p:cNvPr id="12573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40" name="HTMLOption61" r:id="rId153" imgW="228600" imgH="251640"/>
        </mc:Choice>
        <mc:Fallback>
          <p:control name="HTMLOption61" r:id="rId153" imgW="228600" imgH="251640">
            <p:pic>
              <p:nvPicPr>
                <p:cNvPr id="12574" name="HTMLOption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41" name="HTMLOption62" r:id="rId154" imgW="228600" imgH="251640"/>
        </mc:Choice>
        <mc:Fallback>
          <p:control name="HTMLOption62" r:id="rId154" imgW="228600" imgH="251640">
            <p:pic>
              <p:nvPicPr>
                <p:cNvPr id="12575" name="HTMLOption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42" name="HTMLText61" r:id="rId155" imgW="914400" imgH="228600"/>
        </mc:Choice>
        <mc:Fallback>
          <p:control name="HTMLText61" r:id="rId155" imgW="914400" imgH="228600">
            <p:pic>
              <p:nvPicPr>
                <p:cNvPr id="12576" name="HTMLText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43" name="HTMLText62" r:id="rId156" imgW="914400" imgH="228600"/>
        </mc:Choice>
        <mc:Fallback>
          <p:control name="HTMLText62" r:id="rId156" imgW="914400" imgH="228600">
            <p:pic>
              <p:nvPicPr>
                <p:cNvPr id="12577" name="HTMLText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44" name="HTMLHidden31" r:id="rId157" imgW="914400" imgH="228600"/>
        </mc:Choice>
        <mc:Fallback>
          <p:control name="HTMLHidden31" r:id="rId157" imgW="914400" imgH="228600">
            <p:pic>
              <p:nvPicPr>
                <p:cNvPr id="12578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45" name="HTMLOption63" r:id="rId158" imgW="228600" imgH="251640"/>
        </mc:Choice>
        <mc:Fallback>
          <p:control name="HTMLOption63" r:id="rId158" imgW="228600" imgH="251640">
            <p:pic>
              <p:nvPicPr>
                <p:cNvPr id="12579" name="HTMLOption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46" name="HTMLOption64" r:id="rId159" imgW="228600" imgH="251640"/>
        </mc:Choice>
        <mc:Fallback>
          <p:control name="HTMLOption64" r:id="rId159" imgW="228600" imgH="251640">
            <p:pic>
              <p:nvPicPr>
                <p:cNvPr id="12580" name="HTMLOption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47" name="HTMLText63" r:id="rId160" imgW="914400" imgH="228600"/>
        </mc:Choice>
        <mc:Fallback>
          <p:control name="HTMLText63" r:id="rId160" imgW="914400" imgH="228600">
            <p:pic>
              <p:nvPicPr>
                <p:cNvPr id="12581" name="HTMLText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48" name="HTMLText64" r:id="rId161" imgW="914400" imgH="228600"/>
        </mc:Choice>
        <mc:Fallback>
          <p:control name="HTMLText64" r:id="rId161" imgW="914400" imgH="228600">
            <p:pic>
              <p:nvPicPr>
                <p:cNvPr id="12582" name="HTMLText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49" name="HTMLHidden32" r:id="rId162" imgW="914400" imgH="228600"/>
        </mc:Choice>
        <mc:Fallback>
          <p:control name="HTMLHidden32" r:id="rId162" imgW="914400" imgH="228600">
            <p:pic>
              <p:nvPicPr>
                <p:cNvPr id="12583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50" name="HTMLOption65" r:id="rId163" imgW="228600" imgH="251640"/>
        </mc:Choice>
        <mc:Fallback>
          <p:control name="HTMLOption65" r:id="rId163" imgW="228600" imgH="251640">
            <p:pic>
              <p:nvPicPr>
                <p:cNvPr id="12584" name="HTMLOption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51" name="HTMLOption66" r:id="rId164" imgW="228600" imgH="251640"/>
        </mc:Choice>
        <mc:Fallback>
          <p:control name="HTMLOption66" r:id="rId164" imgW="228600" imgH="251640">
            <p:pic>
              <p:nvPicPr>
                <p:cNvPr id="12585" name="HTMLOption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52" name="HTMLText65" r:id="rId165" imgW="914400" imgH="228600"/>
        </mc:Choice>
        <mc:Fallback>
          <p:control name="HTMLText65" r:id="rId165" imgW="914400" imgH="228600">
            <p:pic>
              <p:nvPicPr>
                <p:cNvPr id="12586" name="HTMLText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53" name="HTMLText66" r:id="rId166" imgW="914400" imgH="228600"/>
        </mc:Choice>
        <mc:Fallback>
          <p:control name="HTMLText66" r:id="rId166" imgW="914400" imgH="228600">
            <p:pic>
              <p:nvPicPr>
                <p:cNvPr id="12587" name="HTMLText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54" name="HTMLHidden33" r:id="rId167" imgW="914400" imgH="228600"/>
        </mc:Choice>
        <mc:Fallback>
          <p:control name="HTMLHidden33" r:id="rId167" imgW="914400" imgH="228600">
            <p:pic>
              <p:nvPicPr>
                <p:cNvPr id="12588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55" name="HTMLOption67" r:id="rId168" imgW="228600" imgH="251640"/>
        </mc:Choice>
        <mc:Fallback>
          <p:control name="HTMLOption67" r:id="rId168" imgW="228600" imgH="251640">
            <p:pic>
              <p:nvPicPr>
                <p:cNvPr id="12589" name="HTMLOption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56" name="HTMLOption68" r:id="rId169" imgW="228600" imgH="251640"/>
        </mc:Choice>
        <mc:Fallback>
          <p:control name="HTMLOption68" r:id="rId169" imgW="228600" imgH="251640">
            <p:pic>
              <p:nvPicPr>
                <p:cNvPr id="12590" name="HTMLOption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57" name="HTMLText67" r:id="rId170" imgW="914400" imgH="228600"/>
        </mc:Choice>
        <mc:Fallback>
          <p:control name="HTMLText67" r:id="rId170" imgW="914400" imgH="228600">
            <p:pic>
              <p:nvPicPr>
                <p:cNvPr id="12591" name="HTMLText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58" name="HTMLText68" r:id="rId171" imgW="914400" imgH="228600"/>
        </mc:Choice>
        <mc:Fallback>
          <p:control name="HTMLText68" r:id="rId171" imgW="914400" imgH="228600">
            <p:pic>
              <p:nvPicPr>
                <p:cNvPr id="12592" name="HTMLText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59" name="HTMLHidden34" r:id="rId172" imgW="914400" imgH="228600"/>
        </mc:Choice>
        <mc:Fallback>
          <p:control name="HTMLHidden34" r:id="rId172" imgW="914400" imgH="228600">
            <p:pic>
              <p:nvPicPr>
                <p:cNvPr id="12593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60" name="HTMLOption69" r:id="rId173" imgW="228600" imgH="251640"/>
        </mc:Choice>
        <mc:Fallback>
          <p:control name="HTMLOption69" r:id="rId173" imgW="228600" imgH="251640">
            <p:pic>
              <p:nvPicPr>
                <p:cNvPr id="12594" name="HTMLOption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61" name="HTMLOption70" r:id="rId174" imgW="228600" imgH="251640"/>
        </mc:Choice>
        <mc:Fallback>
          <p:control name="HTMLOption70" r:id="rId174" imgW="228600" imgH="251640">
            <p:pic>
              <p:nvPicPr>
                <p:cNvPr id="12595" name="HTMLOption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62" name="HTMLText69" r:id="rId175" imgW="914400" imgH="228600"/>
        </mc:Choice>
        <mc:Fallback>
          <p:control name="HTMLText69" r:id="rId175" imgW="914400" imgH="228600">
            <p:pic>
              <p:nvPicPr>
                <p:cNvPr id="12596" name="HTMLText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63" name="HTMLText70" r:id="rId176" imgW="914400" imgH="228600"/>
        </mc:Choice>
        <mc:Fallback>
          <p:control name="HTMLText70" r:id="rId176" imgW="914400" imgH="228600">
            <p:pic>
              <p:nvPicPr>
                <p:cNvPr id="12597" name="HTMLText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64" name="HTMLHidden35" r:id="rId177" imgW="914400" imgH="228600"/>
        </mc:Choice>
        <mc:Fallback>
          <p:control name="HTMLHidden35" r:id="rId177" imgW="914400" imgH="228600">
            <p:pic>
              <p:nvPicPr>
                <p:cNvPr id="12598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65" name="HTMLOption71" r:id="rId178" imgW="228600" imgH="251640"/>
        </mc:Choice>
        <mc:Fallback>
          <p:control name="HTMLOption71" r:id="rId178" imgW="228600" imgH="251640">
            <p:pic>
              <p:nvPicPr>
                <p:cNvPr id="12599" name="HTMLOption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66" name="HTMLOption72" r:id="rId179" imgW="228600" imgH="251640"/>
        </mc:Choice>
        <mc:Fallback>
          <p:control name="HTMLOption72" r:id="rId179" imgW="228600" imgH="251640">
            <p:pic>
              <p:nvPicPr>
                <p:cNvPr id="12600" name="HTMLOption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67" name="HTMLText71" r:id="rId180" imgW="914400" imgH="228600"/>
        </mc:Choice>
        <mc:Fallback>
          <p:control name="HTMLText71" r:id="rId180" imgW="914400" imgH="228600">
            <p:pic>
              <p:nvPicPr>
                <p:cNvPr id="12601" name="HTMLText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68" name="HTMLText72" r:id="rId181" imgW="914400" imgH="228600"/>
        </mc:Choice>
        <mc:Fallback>
          <p:control name="HTMLText72" r:id="rId181" imgW="914400" imgH="228600">
            <p:pic>
              <p:nvPicPr>
                <p:cNvPr id="12602" name="HTMLText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69" name="HTMLHidden36" r:id="rId182" imgW="914400" imgH="228600"/>
        </mc:Choice>
        <mc:Fallback>
          <p:control name="HTMLHidden36" r:id="rId182" imgW="914400" imgH="228600">
            <p:pic>
              <p:nvPicPr>
                <p:cNvPr id="12603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70" name="HTMLOption73" r:id="rId183" imgW="228600" imgH="251640"/>
        </mc:Choice>
        <mc:Fallback>
          <p:control name="HTMLOption73" r:id="rId183" imgW="228600" imgH="251640">
            <p:pic>
              <p:nvPicPr>
                <p:cNvPr id="12604" name="HTMLOption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71" name="HTMLOption74" r:id="rId184" imgW="228600" imgH="251640"/>
        </mc:Choice>
        <mc:Fallback>
          <p:control name="HTMLOption74" r:id="rId184" imgW="228600" imgH="251640">
            <p:pic>
              <p:nvPicPr>
                <p:cNvPr id="12605" name="HTMLOption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72" name="HTMLText73" r:id="rId185" imgW="914400" imgH="228600"/>
        </mc:Choice>
        <mc:Fallback>
          <p:control name="HTMLText73" r:id="rId185" imgW="914400" imgH="228600">
            <p:pic>
              <p:nvPicPr>
                <p:cNvPr id="12606" name="HTMLText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73" name="HTMLText74" r:id="rId186" imgW="914400" imgH="228600"/>
        </mc:Choice>
        <mc:Fallback>
          <p:control name="HTMLText74" r:id="rId186" imgW="914400" imgH="228600">
            <p:pic>
              <p:nvPicPr>
                <p:cNvPr id="12607" name="HTMLText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5483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4482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2" name="Picture 188"/>
          <p:cNvPicPr>
            <a:picLocks noGrp="1" noChangeAspect="1" noChangeArrowheads="1"/>
          </p:cNvPicPr>
          <p:nvPr>
            <p:ph idx="1"/>
          </p:nvPr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507288" cy="59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39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71600" y="82061"/>
            <a:ext cx="6861212" cy="1546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[3/4]</a:t>
            </a:r>
            <a:r>
              <a:rPr lang="zh-TW" altLang="en-US" dirty="0">
                <a:solidFill>
                  <a:srgbClr val="FF0000"/>
                </a:solidFill>
              </a:rPr>
              <a:t>災害事前通報整備</a:t>
            </a:r>
          </a:p>
        </p:txBody>
      </p:sp>
      <p:sp>
        <p:nvSpPr>
          <p:cNvPr id="10" name="矩形 9"/>
          <p:cNvSpPr/>
          <p:nvPr/>
        </p:nvSpPr>
        <p:spPr>
          <a:xfrm>
            <a:off x="5508105" y="2304256"/>
            <a:ext cx="2952327" cy="3068960"/>
          </a:xfrm>
          <a:prstGeom prst="rect">
            <a:avLst/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災後實施建物、設施檢查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災損統計計有二項報表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災損統計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    </a:t>
            </a:r>
            <a:r>
              <a:rPr lang="zh-TW" altLang="en-US" dirty="0">
                <a:solidFill>
                  <a:srgbClr val="FF0000"/>
                </a:solidFill>
              </a:rPr>
              <a:t>輸入詳細損壞品名、半毀或全毀、數量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按送出鍵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65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66" name="HTMLOption1" r:id="rId3" imgW="228600" imgH="251640"/>
        </mc:Choice>
        <mc:Fallback>
          <p:control name="HTMLOption1" r:id="rId3" imgW="228600" imgH="25164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67" name="HTMLOption2" r:id="rId4" imgW="228600" imgH="251640"/>
        </mc:Choice>
        <mc:Fallback>
          <p:control name="HTMLOption2" r:id="rId4" imgW="228600" imgH="251640">
            <p:pic>
              <p:nvPicPr>
                <p:cNvPr id="5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68" name="HTMLText1" r:id="rId5" imgW="914400" imgH="228600"/>
        </mc:Choice>
        <mc:Fallback>
          <p:control name="HTMLText1" r:id="rId5" imgW="914400" imgH="228600">
            <p:pic>
              <p:nvPicPr>
                <p:cNvPr id="6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69" name="HTMLText2" r:id="rId6" imgW="914400" imgH="228600"/>
        </mc:Choice>
        <mc:Fallback>
          <p:control name="HTMLText2" r:id="rId6" imgW="914400" imgH="228600">
            <p:pic>
              <p:nvPicPr>
                <p:cNvPr id="7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0" name="HTMLHidden1" r:id="rId7" imgW="914400" imgH="228600"/>
        </mc:Choice>
        <mc:Fallback>
          <p:control name="HTMLHidden1" r:id="rId7" imgW="914400" imgH="228600">
            <p:pic>
              <p:nvPicPr>
                <p:cNvPr id="11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1" name="HTMLOption3" r:id="rId8" imgW="228600" imgH="251640"/>
        </mc:Choice>
        <mc:Fallback>
          <p:control name="HTMLOption3" r:id="rId8" imgW="228600" imgH="251640">
            <p:pic>
              <p:nvPicPr>
                <p:cNvPr id="12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2" name="HTMLOption4" r:id="rId9" imgW="228600" imgH="251640"/>
        </mc:Choice>
        <mc:Fallback>
          <p:control name="HTMLOption4" r:id="rId9" imgW="228600" imgH="251640">
            <p:pic>
              <p:nvPicPr>
                <p:cNvPr id="13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3" name="HTMLText3" r:id="rId10" imgW="914400" imgH="228600"/>
        </mc:Choice>
        <mc:Fallback>
          <p:control name="HTMLText3" r:id="rId10" imgW="914400" imgH="228600">
            <p:pic>
              <p:nvPicPr>
                <p:cNvPr id="14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4" name="HTMLText4" r:id="rId11" imgW="914400" imgH="228600"/>
        </mc:Choice>
        <mc:Fallback>
          <p:control name="HTMLText4" r:id="rId11" imgW="914400" imgH="228600">
            <p:pic>
              <p:nvPicPr>
                <p:cNvPr id="15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5" name="HTMLHidden2" r:id="rId12" imgW="914400" imgH="228600"/>
        </mc:Choice>
        <mc:Fallback>
          <p:control name="HTMLHidden2" r:id="rId12" imgW="914400" imgH="228600">
            <p:pic>
              <p:nvPicPr>
                <p:cNvPr id="16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6" name="HTMLOption5" r:id="rId13" imgW="228600" imgH="251640"/>
        </mc:Choice>
        <mc:Fallback>
          <p:control name="HTMLOption5" r:id="rId13" imgW="228600" imgH="251640">
            <p:pic>
              <p:nvPicPr>
                <p:cNvPr id="17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7" name="HTMLOption6" r:id="rId14" imgW="228600" imgH="251640"/>
        </mc:Choice>
        <mc:Fallback>
          <p:control name="HTMLOption6" r:id="rId14" imgW="228600" imgH="251640">
            <p:pic>
              <p:nvPicPr>
                <p:cNvPr id="18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8" name="HTMLText5" r:id="rId15" imgW="914400" imgH="228600"/>
        </mc:Choice>
        <mc:Fallback>
          <p:control name="HTMLText5" r:id="rId15" imgW="914400" imgH="228600">
            <p:pic>
              <p:nvPicPr>
                <p:cNvPr id="19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9" name="HTMLText6" r:id="rId16" imgW="914400" imgH="228600"/>
        </mc:Choice>
        <mc:Fallback>
          <p:control name="HTMLText6" r:id="rId16" imgW="914400" imgH="228600">
            <p:pic>
              <p:nvPicPr>
                <p:cNvPr id="2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80" name="HTMLHidden3" r:id="rId17" imgW="914400" imgH="228600"/>
        </mc:Choice>
        <mc:Fallback>
          <p:control name="HTMLHidden3" r:id="rId17" imgW="914400" imgH="228600">
            <p:pic>
              <p:nvPicPr>
                <p:cNvPr id="21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81" name="HTMLOption7" r:id="rId18" imgW="228600" imgH="251640"/>
        </mc:Choice>
        <mc:Fallback>
          <p:control name="HTMLOption7" r:id="rId18" imgW="228600" imgH="251640">
            <p:pic>
              <p:nvPicPr>
                <p:cNvPr id="22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82" name="HTMLOption8" r:id="rId19" imgW="228600" imgH="251640"/>
        </mc:Choice>
        <mc:Fallback>
          <p:control name="HTMLOption8" r:id="rId19" imgW="228600" imgH="251640">
            <p:pic>
              <p:nvPicPr>
                <p:cNvPr id="23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83" name="HTMLText7" r:id="rId20" imgW="914400" imgH="228600"/>
        </mc:Choice>
        <mc:Fallback>
          <p:control name="HTMLText7" r:id="rId20" imgW="914400" imgH="228600">
            <p:pic>
              <p:nvPicPr>
                <p:cNvPr id="24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84" name="HTMLText8" r:id="rId21" imgW="914400" imgH="228600"/>
        </mc:Choice>
        <mc:Fallback>
          <p:control name="HTMLText8" r:id="rId21" imgW="914400" imgH="228600">
            <p:pic>
              <p:nvPicPr>
                <p:cNvPr id="25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85" name="HTMLHidden4" r:id="rId22" imgW="914400" imgH="228600"/>
        </mc:Choice>
        <mc:Fallback>
          <p:control name="HTMLHidden4" r:id="rId22" imgW="914400" imgH="228600">
            <p:pic>
              <p:nvPicPr>
                <p:cNvPr id="26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86" name="HTMLOption9" r:id="rId23" imgW="228600" imgH="251640"/>
        </mc:Choice>
        <mc:Fallback>
          <p:control name="HTMLOption9" r:id="rId23" imgW="228600" imgH="251640">
            <p:pic>
              <p:nvPicPr>
                <p:cNvPr id="27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87" name="HTMLOption10" r:id="rId24" imgW="228600" imgH="251640"/>
        </mc:Choice>
        <mc:Fallback>
          <p:control name="HTMLOption10" r:id="rId24" imgW="228600" imgH="251640">
            <p:pic>
              <p:nvPicPr>
                <p:cNvPr id="28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88" name="HTMLText9" r:id="rId25" imgW="914400" imgH="228600"/>
        </mc:Choice>
        <mc:Fallback>
          <p:control name="HTMLText9" r:id="rId25" imgW="914400" imgH="228600">
            <p:pic>
              <p:nvPicPr>
                <p:cNvPr id="29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89" name="HTMLText10" r:id="rId26" imgW="914400" imgH="228600"/>
        </mc:Choice>
        <mc:Fallback>
          <p:control name="HTMLText10" r:id="rId26" imgW="914400" imgH="228600">
            <p:pic>
              <p:nvPicPr>
                <p:cNvPr id="3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90" name="HTMLHidden5" r:id="rId27" imgW="914400" imgH="228600"/>
        </mc:Choice>
        <mc:Fallback>
          <p:control name="HTMLHidden5" r:id="rId27" imgW="914400" imgH="228600">
            <p:pic>
              <p:nvPicPr>
                <p:cNvPr id="31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91" name="HTMLOption11" r:id="rId28" imgW="228600" imgH="251640"/>
        </mc:Choice>
        <mc:Fallback>
          <p:control name="HTMLOption11" r:id="rId28" imgW="228600" imgH="251640">
            <p:pic>
              <p:nvPicPr>
                <p:cNvPr id="11424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92" name="HTMLOption12" r:id="rId29" imgW="228600" imgH="251640"/>
        </mc:Choice>
        <mc:Fallback>
          <p:control name="HTMLOption12" r:id="rId29" imgW="228600" imgH="251640">
            <p:pic>
              <p:nvPicPr>
                <p:cNvPr id="11425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93" name="HTMLText11" r:id="rId30" imgW="914400" imgH="228600"/>
        </mc:Choice>
        <mc:Fallback>
          <p:control name="HTMLText11" r:id="rId30" imgW="914400" imgH="228600">
            <p:pic>
              <p:nvPicPr>
                <p:cNvPr id="11426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94" name="HTMLText12" r:id="rId31" imgW="914400" imgH="228600"/>
        </mc:Choice>
        <mc:Fallback>
          <p:control name="HTMLText12" r:id="rId31" imgW="914400" imgH="228600">
            <p:pic>
              <p:nvPicPr>
                <p:cNvPr id="11427" name="HTMLText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95" name="HTMLHidden6" r:id="rId32" imgW="914400" imgH="228600"/>
        </mc:Choice>
        <mc:Fallback>
          <p:control name="HTMLHidden6" r:id="rId32" imgW="914400" imgH="228600">
            <p:pic>
              <p:nvPicPr>
                <p:cNvPr id="11428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96" name="HTMLOption13" r:id="rId33" imgW="228600" imgH="251640"/>
        </mc:Choice>
        <mc:Fallback>
          <p:control name="HTMLOption13" r:id="rId33" imgW="228600" imgH="251640">
            <p:pic>
              <p:nvPicPr>
                <p:cNvPr id="11429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97" name="HTMLOption14" r:id="rId34" imgW="228600" imgH="251640"/>
        </mc:Choice>
        <mc:Fallback>
          <p:control name="HTMLOption14" r:id="rId34" imgW="228600" imgH="251640">
            <p:pic>
              <p:nvPicPr>
                <p:cNvPr id="11430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98" name="HTMLText13" r:id="rId35" imgW="914400" imgH="228600"/>
        </mc:Choice>
        <mc:Fallback>
          <p:control name="HTMLText13" r:id="rId35" imgW="914400" imgH="228600">
            <p:pic>
              <p:nvPicPr>
                <p:cNvPr id="11431" name="HTMLText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99" name="HTMLText14" r:id="rId36" imgW="914400" imgH="228600"/>
        </mc:Choice>
        <mc:Fallback>
          <p:control name="HTMLText14" r:id="rId36" imgW="914400" imgH="228600">
            <p:pic>
              <p:nvPicPr>
                <p:cNvPr id="11432" name="HTMLText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0" name="HTMLHidden7" r:id="rId37" imgW="914400" imgH="228600"/>
        </mc:Choice>
        <mc:Fallback>
          <p:control name="HTMLHidden7" r:id="rId37" imgW="914400" imgH="228600">
            <p:pic>
              <p:nvPicPr>
                <p:cNvPr id="11433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1" name="HTMLOption15" r:id="rId38" imgW="228600" imgH="251640"/>
        </mc:Choice>
        <mc:Fallback>
          <p:control name="HTMLOption15" r:id="rId38" imgW="228600" imgH="251640">
            <p:pic>
              <p:nvPicPr>
                <p:cNvPr id="11434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2" name="HTMLOption16" r:id="rId39" imgW="228600" imgH="251640"/>
        </mc:Choice>
        <mc:Fallback>
          <p:control name="HTMLOption16" r:id="rId39" imgW="228600" imgH="251640">
            <p:pic>
              <p:nvPicPr>
                <p:cNvPr id="11435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3" name="HTMLText15" r:id="rId40" imgW="914400" imgH="228600"/>
        </mc:Choice>
        <mc:Fallback>
          <p:control name="HTMLText15" r:id="rId40" imgW="914400" imgH="228600">
            <p:pic>
              <p:nvPicPr>
                <p:cNvPr id="11436" name="HTMLText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4" name="HTMLText16" r:id="rId41" imgW="914400" imgH="228600"/>
        </mc:Choice>
        <mc:Fallback>
          <p:control name="HTMLText16" r:id="rId41" imgW="914400" imgH="228600">
            <p:pic>
              <p:nvPicPr>
                <p:cNvPr id="11437" name="HTMLText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9144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5" name="HTMLHidden8" r:id="rId42" imgW="914400" imgH="228600"/>
        </mc:Choice>
        <mc:Fallback>
          <p:control name="HTMLHidden8" r:id="rId42" imgW="914400" imgH="228600">
            <p:pic>
              <p:nvPicPr>
                <p:cNvPr id="11438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6" name="HTMLOption17" r:id="rId43" imgW="228600" imgH="251640"/>
        </mc:Choice>
        <mc:Fallback>
          <p:control name="HTMLOption17" r:id="rId43" imgW="228600" imgH="251640">
            <p:pic>
              <p:nvPicPr>
                <p:cNvPr id="11439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7" name="HTMLOption18" r:id="rId44" imgW="228600" imgH="251640"/>
        </mc:Choice>
        <mc:Fallback>
          <p:control name="HTMLOption18" r:id="rId44" imgW="228600" imgH="251640">
            <p:pic>
              <p:nvPicPr>
                <p:cNvPr id="11440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8" name="HTMLHidden9" r:id="rId45" imgW="914400" imgH="228600"/>
        </mc:Choice>
        <mc:Fallback>
          <p:control name="HTMLHidden9" r:id="rId45" imgW="914400" imgH="228600">
            <p:pic>
              <p:nvPicPr>
                <p:cNvPr id="11441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9" name="HTMLOption19" r:id="rId46" imgW="228600" imgH="251640"/>
        </mc:Choice>
        <mc:Fallback>
          <p:control name="HTMLOption19" r:id="rId46" imgW="228600" imgH="251640">
            <p:pic>
              <p:nvPicPr>
                <p:cNvPr id="11442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0" name="HTMLOption20" r:id="rId47" imgW="228600" imgH="251640"/>
        </mc:Choice>
        <mc:Fallback>
          <p:control name="HTMLOption20" r:id="rId47" imgW="228600" imgH="251640">
            <p:pic>
              <p:nvPicPr>
                <p:cNvPr id="11443" name="HTMLOptio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1" name="HTMLText19" r:id="rId48" imgW="914400" imgH="228600"/>
        </mc:Choice>
        <mc:Fallback>
          <p:control name="HTMLText19" r:id="rId48" imgW="914400" imgH="228600">
            <p:pic>
              <p:nvPicPr>
                <p:cNvPr id="11444" name="HTMLText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2" name="HTMLText20" r:id="rId49" imgW="914400" imgH="228600"/>
        </mc:Choice>
        <mc:Fallback>
          <p:control name="HTMLText20" r:id="rId49" imgW="914400" imgH="228600">
            <p:pic>
              <p:nvPicPr>
                <p:cNvPr id="11445" name="HTMLText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3" name="HTMLHidden10" r:id="rId50" imgW="914400" imgH="228600"/>
        </mc:Choice>
        <mc:Fallback>
          <p:control name="HTMLHidden10" r:id="rId50" imgW="914400" imgH="228600">
            <p:pic>
              <p:nvPicPr>
                <p:cNvPr id="11446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4" name="HTMLOption21" r:id="rId51" imgW="228600" imgH="251640"/>
        </mc:Choice>
        <mc:Fallback>
          <p:control name="HTMLOption21" r:id="rId51" imgW="228600" imgH="251640">
            <p:pic>
              <p:nvPicPr>
                <p:cNvPr id="11447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5" name="HTMLOption22" r:id="rId52" imgW="228600" imgH="251640"/>
        </mc:Choice>
        <mc:Fallback>
          <p:control name="HTMLOption22" r:id="rId52" imgW="228600" imgH="251640">
            <p:pic>
              <p:nvPicPr>
                <p:cNvPr id="11448" name="HTMLOptio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6" name="HTMLText21" r:id="rId53" imgW="914400" imgH="228600"/>
        </mc:Choice>
        <mc:Fallback>
          <p:control name="HTMLText21" r:id="rId53" imgW="914400" imgH="228600">
            <p:pic>
              <p:nvPicPr>
                <p:cNvPr id="11449" name="HTMLText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7" name="HTMLText22" r:id="rId54" imgW="914400" imgH="228600"/>
        </mc:Choice>
        <mc:Fallback>
          <p:control name="HTMLText22" r:id="rId54" imgW="914400" imgH="228600">
            <p:pic>
              <p:nvPicPr>
                <p:cNvPr id="11450" name="HTMLText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8" name="HTMLHidden11" r:id="rId55" imgW="914400" imgH="228600"/>
        </mc:Choice>
        <mc:Fallback>
          <p:control name="HTMLHidden11" r:id="rId55" imgW="914400" imgH="228600">
            <p:pic>
              <p:nvPicPr>
                <p:cNvPr id="11451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9" name="HTMLOption23" r:id="rId56" imgW="228600" imgH="251640"/>
        </mc:Choice>
        <mc:Fallback>
          <p:control name="HTMLOption23" r:id="rId56" imgW="228600" imgH="251640">
            <p:pic>
              <p:nvPicPr>
                <p:cNvPr id="11453" name="HTMLOptio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20" name="HTMLOption24" r:id="rId57" imgW="228600" imgH="251640"/>
        </mc:Choice>
        <mc:Fallback>
          <p:control name="HTMLOption24" r:id="rId57" imgW="228600" imgH="251640">
            <p:pic>
              <p:nvPicPr>
                <p:cNvPr id="11454" name="HTMLOptio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21" name="HTMLText23" r:id="rId58" imgW="914400" imgH="228600"/>
        </mc:Choice>
        <mc:Fallback>
          <p:control name="HTMLText23" r:id="rId58" imgW="914400" imgH="228600">
            <p:pic>
              <p:nvPicPr>
                <p:cNvPr id="11455" name="HTMLText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22" name="HTMLText24" r:id="rId59" imgW="914400" imgH="228600"/>
        </mc:Choice>
        <mc:Fallback>
          <p:control name="HTMLText24" r:id="rId59" imgW="914400" imgH="228600">
            <p:pic>
              <p:nvPicPr>
                <p:cNvPr id="11456" name="HTMLText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23" name="HTMLHidden12" r:id="rId60" imgW="914400" imgH="228600"/>
        </mc:Choice>
        <mc:Fallback>
          <p:control name="HTMLHidden12" r:id="rId60" imgW="914400" imgH="228600">
            <p:pic>
              <p:nvPicPr>
                <p:cNvPr id="11457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24" name="HTMLOption25" r:id="rId61" imgW="228600" imgH="251640"/>
        </mc:Choice>
        <mc:Fallback>
          <p:control name="HTMLOption25" r:id="rId61" imgW="228600" imgH="251640">
            <p:pic>
              <p:nvPicPr>
                <p:cNvPr id="11458" name="HTMLOptio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25" name="HTMLOption26" r:id="rId62" imgW="228600" imgH="251640"/>
        </mc:Choice>
        <mc:Fallback>
          <p:control name="HTMLOption26" r:id="rId62" imgW="228600" imgH="251640">
            <p:pic>
              <p:nvPicPr>
                <p:cNvPr id="11459" name="HTMLOptio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26" name="HTMLText25" r:id="rId63" imgW="914400" imgH="228600"/>
        </mc:Choice>
        <mc:Fallback>
          <p:control name="HTMLText25" r:id="rId63" imgW="914400" imgH="228600">
            <p:pic>
              <p:nvPicPr>
                <p:cNvPr id="11460" name="HTMLText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27" name="HTMLText26" r:id="rId64" imgW="914400" imgH="228600"/>
        </mc:Choice>
        <mc:Fallback>
          <p:control name="HTMLText26" r:id="rId64" imgW="914400" imgH="228600">
            <p:pic>
              <p:nvPicPr>
                <p:cNvPr id="11461" name="HTMLText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28" name="HTMLHidden13" r:id="rId65" imgW="914400" imgH="228600"/>
        </mc:Choice>
        <mc:Fallback>
          <p:control name="HTMLHidden13" r:id="rId65" imgW="914400" imgH="228600">
            <p:pic>
              <p:nvPicPr>
                <p:cNvPr id="11462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29" name="HTMLOption27" r:id="rId66" imgW="228600" imgH="251640"/>
        </mc:Choice>
        <mc:Fallback>
          <p:control name="HTMLOption27" r:id="rId66" imgW="228600" imgH="251640">
            <p:pic>
              <p:nvPicPr>
                <p:cNvPr id="11463" name="HTMLOptio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30" name="HTMLOption28" r:id="rId67" imgW="228600" imgH="251640"/>
        </mc:Choice>
        <mc:Fallback>
          <p:control name="HTMLOption28" r:id="rId67" imgW="228600" imgH="251640">
            <p:pic>
              <p:nvPicPr>
                <p:cNvPr id="11464" name="HTMLOptio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31" name="HTMLText27" r:id="rId68" imgW="914400" imgH="228600"/>
        </mc:Choice>
        <mc:Fallback>
          <p:control name="HTMLText27" r:id="rId68" imgW="914400" imgH="228600">
            <p:pic>
              <p:nvPicPr>
                <p:cNvPr id="11465" name="HTMLText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32" name="HTMLText28" r:id="rId69" imgW="914400" imgH="228600"/>
        </mc:Choice>
        <mc:Fallback>
          <p:control name="HTMLText28" r:id="rId69" imgW="914400" imgH="228600">
            <p:pic>
              <p:nvPicPr>
                <p:cNvPr id="11466" name="HTMLText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33" name="HTMLHidden14" r:id="rId70" imgW="914400" imgH="228600"/>
        </mc:Choice>
        <mc:Fallback>
          <p:control name="HTMLHidden14" r:id="rId70" imgW="914400" imgH="228600">
            <p:pic>
              <p:nvPicPr>
                <p:cNvPr id="11467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34" name="HTMLOption29" r:id="rId71" imgW="228600" imgH="251640"/>
        </mc:Choice>
        <mc:Fallback>
          <p:control name="HTMLOption29" r:id="rId71" imgW="228600" imgH="251640">
            <p:pic>
              <p:nvPicPr>
                <p:cNvPr id="11468" name="HTMLOptio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35" name="HTMLOption30" r:id="rId72" imgW="228600" imgH="251640"/>
        </mc:Choice>
        <mc:Fallback>
          <p:control name="HTMLOption30" r:id="rId72" imgW="228600" imgH="251640">
            <p:pic>
              <p:nvPicPr>
                <p:cNvPr id="11469" name="HTMLOptio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36" name="HTMLText29" r:id="rId73" imgW="914400" imgH="228600"/>
        </mc:Choice>
        <mc:Fallback>
          <p:control name="HTMLText29" r:id="rId73" imgW="914400" imgH="228600">
            <p:pic>
              <p:nvPicPr>
                <p:cNvPr id="11470" name="HTMLText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37" name="HTMLText30" r:id="rId74" imgW="914400" imgH="228600"/>
        </mc:Choice>
        <mc:Fallback>
          <p:control name="HTMLText30" r:id="rId74" imgW="914400" imgH="228600">
            <p:pic>
              <p:nvPicPr>
                <p:cNvPr id="11471" name="HTMLText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38" name="HTMLHidden15" r:id="rId75" imgW="914400" imgH="228600"/>
        </mc:Choice>
        <mc:Fallback>
          <p:control name="HTMLHidden15" r:id="rId75" imgW="914400" imgH="228600">
            <p:pic>
              <p:nvPicPr>
                <p:cNvPr id="11472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39" name="HTMLOption31" r:id="rId76" imgW="228600" imgH="251640"/>
        </mc:Choice>
        <mc:Fallback>
          <p:control name="HTMLOption31" r:id="rId76" imgW="228600" imgH="251640">
            <p:pic>
              <p:nvPicPr>
                <p:cNvPr id="11473" name="HTMLOptio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0" name="HTMLOption32" r:id="rId77" imgW="228600" imgH="251640"/>
        </mc:Choice>
        <mc:Fallback>
          <p:control name="HTMLOption32" r:id="rId77" imgW="228600" imgH="251640">
            <p:pic>
              <p:nvPicPr>
                <p:cNvPr id="11474" name="HTMLOptio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1" name="HTMLText31" r:id="rId78" imgW="914400" imgH="228600"/>
        </mc:Choice>
        <mc:Fallback>
          <p:control name="HTMLText31" r:id="rId78" imgW="914400" imgH="228600">
            <p:pic>
              <p:nvPicPr>
                <p:cNvPr id="11475" name="HTMLText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2" name="HTMLText32" r:id="rId79" imgW="914400" imgH="228600"/>
        </mc:Choice>
        <mc:Fallback>
          <p:control name="HTMLText32" r:id="rId79" imgW="914400" imgH="228600">
            <p:pic>
              <p:nvPicPr>
                <p:cNvPr id="11476" name="HTMLText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3" name="HTMLHidden16" r:id="rId80" imgW="914400" imgH="228600"/>
        </mc:Choice>
        <mc:Fallback>
          <p:control name="HTMLHidden16" r:id="rId80" imgW="914400" imgH="228600">
            <p:pic>
              <p:nvPicPr>
                <p:cNvPr id="11477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4" name="HTMLOption33" r:id="rId81" imgW="228600" imgH="251640"/>
        </mc:Choice>
        <mc:Fallback>
          <p:control name="HTMLOption33" r:id="rId81" imgW="228600" imgH="251640">
            <p:pic>
              <p:nvPicPr>
                <p:cNvPr id="11478" name="HTMLOptio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5" name="HTMLOption34" r:id="rId82" imgW="228600" imgH="251640"/>
        </mc:Choice>
        <mc:Fallback>
          <p:control name="HTMLOption34" r:id="rId82" imgW="228600" imgH="251640">
            <p:pic>
              <p:nvPicPr>
                <p:cNvPr id="11479" name="HTMLOptio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6" name="HTMLText33" r:id="rId83" imgW="914400" imgH="228600"/>
        </mc:Choice>
        <mc:Fallback>
          <p:control name="HTMLText33" r:id="rId83" imgW="914400" imgH="228600">
            <p:pic>
              <p:nvPicPr>
                <p:cNvPr id="11480" name="HTMLText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7" name="HTMLText34" r:id="rId84" imgW="914400" imgH="228600"/>
        </mc:Choice>
        <mc:Fallback>
          <p:control name="HTMLText34" r:id="rId84" imgW="914400" imgH="228600">
            <p:pic>
              <p:nvPicPr>
                <p:cNvPr id="11481" name="HTMLText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8" name="HTMLHidden17" r:id="rId85" imgW="914400" imgH="228600"/>
        </mc:Choice>
        <mc:Fallback>
          <p:control name="HTMLHidden17" r:id="rId85" imgW="914400" imgH="228600">
            <p:pic>
              <p:nvPicPr>
                <p:cNvPr id="11482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49" name="HTMLOption35" r:id="rId86" imgW="228600" imgH="251640"/>
        </mc:Choice>
        <mc:Fallback>
          <p:control name="HTMLOption35" r:id="rId86" imgW="228600" imgH="251640">
            <p:pic>
              <p:nvPicPr>
                <p:cNvPr id="11483" name="HTMLOptio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0" name="HTMLOption36" r:id="rId87" imgW="228600" imgH="251640"/>
        </mc:Choice>
        <mc:Fallback>
          <p:control name="HTMLOption36" r:id="rId87" imgW="228600" imgH="251640">
            <p:pic>
              <p:nvPicPr>
                <p:cNvPr id="11484" name="HTMLOptio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1" name="HTMLText35" r:id="rId88" imgW="914400" imgH="228600"/>
        </mc:Choice>
        <mc:Fallback>
          <p:control name="HTMLText35" r:id="rId88" imgW="914400" imgH="228600">
            <p:pic>
              <p:nvPicPr>
                <p:cNvPr id="11485" name="HTMLText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2" name="HTMLText36" r:id="rId89" imgW="914400" imgH="228600"/>
        </mc:Choice>
        <mc:Fallback>
          <p:control name="HTMLText36" r:id="rId89" imgW="914400" imgH="228600">
            <p:pic>
              <p:nvPicPr>
                <p:cNvPr id="11486" name="HTMLText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3" name="HTMLHidden18" r:id="rId90" imgW="914400" imgH="228600"/>
        </mc:Choice>
        <mc:Fallback>
          <p:control name="HTMLHidden18" r:id="rId90" imgW="914400" imgH="228600">
            <p:pic>
              <p:nvPicPr>
                <p:cNvPr id="11487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4" name="HTMLOption37" r:id="rId91" imgW="228600" imgH="251640"/>
        </mc:Choice>
        <mc:Fallback>
          <p:control name="HTMLOption37" r:id="rId91" imgW="228600" imgH="251640">
            <p:pic>
              <p:nvPicPr>
                <p:cNvPr id="11488" name="HTMLOptio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5" name="HTMLOption38" r:id="rId92" imgW="228600" imgH="251640"/>
        </mc:Choice>
        <mc:Fallback>
          <p:control name="HTMLOption38" r:id="rId92" imgW="228600" imgH="251640">
            <p:pic>
              <p:nvPicPr>
                <p:cNvPr id="11489" name="HTMLOptio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6" name="HTMLText37" r:id="rId93" imgW="914400" imgH="228600"/>
        </mc:Choice>
        <mc:Fallback>
          <p:control name="HTMLText37" r:id="rId93" imgW="914400" imgH="228600">
            <p:pic>
              <p:nvPicPr>
                <p:cNvPr id="11490" name="HTMLText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7" name="HTMLText38" r:id="rId94" imgW="914400" imgH="228600"/>
        </mc:Choice>
        <mc:Fallback>
          <p:control name="HTMLText38" r:id="rId94" imgW="914400" imgH="228600">
            <p:pic>
              <p:nvPicPr>
                <p:cNvPr id="11491" name="HTMLText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8" name="HTMLHidden19" r:id="rId95" imgW="914400" imgH="228600"/>
        </mc:Choice>
        <mc:Fallback>
          <p:control name="HTMLHidden19" r:id="rId95" imgW="914400" imgH="228600">
            <p:pic>
              <p:nvPicPr>
                <p:cNvPr id="11492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9" name="HTMLOption39" r:id="rId96" imgW="228600" imgH="251640"/>
        </mc:Choice>
        <mc:Fallback>
          <p:control name="HTMLOption39" r:id="rId96" imgW="228600" imgH="251640">
            <p:pic>
              <p:nvPicPr>
                <p:cNvPr id="11493" name="HTMLOptio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60" name="HTMLOption40" r:id="rId97" imgW="228600" imgH="251640"/>
        </mc:Choice>
        <mc:Fallback>
          <p:control name="HTMLOption40" r:id="rId97" imgW="228600" imgH="251640">
            <p:pic>
              <p:nvPicPr>
                <p:cNvPr id="11494" name="HTMLOptio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61" name="HTMLText39" r:id="rId98" imgW="914400" imgH="228600"/>
        </mc:Choice>
        <mc:Fallback>
          <p:control name="HTMLText39" r:id="rId98" imgW="914400" imgH="228600">
            <p:pic>
              <p:nvPicPr>
                <p:cNvPr id="11495" name="HTMLText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62" name="HTMLText40" r:id="rId99" imgW="914400" imgH="228600"/>
        </mc:Choice>
        <mc:Fallback>
          <p:control name="HTMLText40" r:id="rId99" imgW="914400" imgH="228600">
            <p:pic>
              <p:nvPicPr>
                <p:cNvPr id="11496" name="HTMLText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63" name="HTMLHidden20" r:id="rId100" imgW="914400" imgH="228600"/>
        </mc:Choice>
        <mc:Fallback>
          <p:control name="HTMLHidden20" r:id="rId100" imgW="914400" imgH="228600">
            <p:pic>
              <p:nvPicPr>
                <p:cNvPr id="11497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64" name="HTMLOption41" r:id="rId101" imgW="228600" imgH="251640"/>
        </mc:Choice>
        <mc:Fallback>
          <p:control name="HTMLOption41" r:id="rId101" imgW="228600" imgH="251640">
            <p:pic>
              <p:nvPicPr>
                <p:cNvPr id="11498" name="HTMLOption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65" name="HTMLOption42" r:id="rId102" imgW="228600" imgH="251640"/>
        </mc:Choice>
        <mc:Fallback>
          <p:control name="HTMLOption42" r:id="rId102" imgW="228600" imgH="251640">
            <p:pic>
              <p:nvPicPr>
                <p:cNvPr id="11499" name="HTMLOption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66" name="HTMLText41" r:id="rId103" imgW="914400" imgH="228600"/>
        </mc:Choice>
        <mc:Fallback>
          <p:control name="HTMLText41" r:id="rId103" imgW="914400" imgH="228600">
            <p:pic>
              <p:nvPicPr>
                <p:cNvPr id="11500" name="HTMLText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67" name="HTMLText42" r:id="rId104" imgW="914400" imgH="228600"/>
        </mc:Choice>
        <mc:Fallback>
          <p:control name="HTMLText42" r:id="rId104" imgW="914400" imgH="228600">
            <p:pic>
              <p:nvPicPr>
                <p:cNvPr id="11501" name="HTMLText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68" name="HTMLHidden21" r:id="rId105" imgW="914400" imgH="228600"/>
        </mc:Choice>
        <mc:Fallback>
          <p:control name="HTMLHidden21" r:id="rId105" imgW="914400" imgH="228600">
            <p:pic>
              <p:nvPicPr>
                <p:cNvPr id="11502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69" name="HTMLOption43" r:id="rId106" imgW="228600" imgH="251640"/>
        </mc:Choice>
        <mc:Fallback>
          <p:control name="HTMLOption43" r:id="rId106" imgW="228600" imgH="251640">
            <p:pic>
              <p:nvPicPr>
                <p:cNvPr id="11503" name="HTMLOption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70" name="HTMLOption44" r:id="rId107" imgW="228600" imgH="251640"/>
        </mc:Choice>
        <mc:Fallback>
          <p:control name="HTMLOption44" r:id="rId107" imgW="228600" imgH="251640">
            <p:pic>
              <p:nvPicPr>
                <p:cNvPr id="11504" name="HTMLOption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71" name="HTMLText43" r:id="rId108" imgW="914400" imgH="228600"/>
        </mc:Choice>
        <mc:Fallback>
          <p:control name="HTMLText43" r:id="rId108" imgW="914400" imgH="228600">
            <p:pic>
              <p:nvPicPr>
                <p:cNvPr id="11505" name="HTMLText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72" name="HTMLText44" r:id="rId109" imgW="914400" imgH="228600"/>
        </mc:Choice>
        <mc:Fallback>
          <p:control name="HTMLText44" r:id="rId109" imgW="914400" imgH="228600">
            <p:pic>
              <p:nvPicPr>
                <p:cNvPr id="11506" name="HTMLText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73" name="HTMLHidden22" r:id="rId110" imgW="914400" imgH="228600"/>
        </mc:Choice>
        <mc:Fallback>
          <p:control name="HTMLHidden22" r:id="rId110" imgW="914400" imgH="228600">
            <p:pic>
              <p:nvPicPr>
                <p:cNvPr id="11507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74" name="HTMLOption45" r:id="rId111" imgW="228600" imgH="251640"/>
        </mc:Choice>
        <mc:Fallback>
          <p:control name="HTMLOption45" r:id="rId111" imgW="228600" imgH="251640">
            <p:pic>
              <p:nvPicPr>
                <p:cNvPr id="11508" name="HTMLOption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75" name="HTMLOption46" r:id="rId112" imgW="228600" imgH="251640"/>
        </mc:Choice>
        <mc:Fallback>
          <p:control name="HTMLOption46" r:id="rId112" imgW="228600" imgH="251640">
            <p:pic>
              <p:nvPicPr>
                <p:cNvPr id="11509" name="HTMLOption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76" name="HTMLText45" r:id="rId113" imgW="914400" imgH="228600"/>
        </mc:Choice>
        <mc:Fallback>
          <p:control name="HTMLText45" r:id="rId113" imgW="914400" imgH="228600">
            <p:pic>
              <p:nvPicPr>
                <p:cNvPr id="11510" name="HTMLText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77" name="HTMLText46" r:id="rId114" imgW="914400" imgH="228600"/>
        </mc:Choice>
        <mc:Fallback>
          <p:control name="HTMLText46" r:id="rId114" imgW="914400" imgH="228600">
            <p:pic>
              <p:nvPicPr>
                <p:cNvPr id="11511" name="HTMLText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78" name="HTMLHidden23" r:id="rId115" imgW="914400" imgH="228600"/>
        </mc:Choice>
        <mc:Fallback>
          <p:control name="HTMLHidden23" r:id="rId115" imgW="914400" imgH="228600">
            <p:pic>
              <p:nvPicPr>
                <p:cNvPr id="11512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79" name="HTMLOption47" r:id="rId116" imgW="228600" imgH="251640"/>
        </mc:Choice>
        <mc:Fallback>
          <p:control name="HTMLOption47" r:id="rId116" imgW="228600" imgH="251640">
            <p:pic>
              <p:nvPicPr>
                <p:cNvPr id="11513" name="HTMLOption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0" name="HTMLOption48" r:id="rId117" imgW="228600" imgH="251640"/>
        </mc:Choice>
        <mc:Fallback>
          <p:control name="HTMLOption48" r:id="rId117" imgW="228600" imgH="251640">
            <p:pic>
              <p:nvPicPr>
                <p:cNvPr id="11514" name="HTMLOption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1" name="HTMLText47" r:id="rId118" imgW="914400" imgH="228600"/>
        </mc:Choice>
        <mc:Fallback>
          <p:control name="HTMLText47" r:id="rId118" imgW="914400" imgH="228600">
            <p:pic>
              <p:nvPicPr>
                <p:cNvPr id="11515" name="HTMLText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2" name="HTMLText48" r:id="rId119" imgW="914400" imgH="228600"/>
        </mc:Choice>
        <mc:Fallback>
          <p:control name="HTMLText48" r:id="rId119" imgW="914400" imgH="228600">
            <p:pic>
              <p:nvPicPr>
                <p:cNvPr id="11516" name="HTMLText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3" name="HTMLHidden24" r:id="rId120" imgW="914400" imgH="228600"/>
        </mc:Choice>
        <mc:Fallback>
          <p:control name="HTMLHidden24" r:id="rId120" imgW="914400" imgH="228600">
            <p:pic>
              <p:nvPicPr>
                <p:cNvPr id="11517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4" name="HTMLOption49" r:id="rId121" imgW="228600" imgH="251640"/>
        </mc:Choice>
        <mc:Fallback>
          <p:control name="HTMLOption49" r:id="rId121" imgW="228600" imgH="251640">
            <p:pic>
              <p:nvPicPr>
                <p:cNvPr id="11518" name="HTMLOption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5" name="HTMLOption50" r:id="rId122" imgW="228600" imgH="251640"/>
        </mc:Choice>
        <mc:Fallback>
          <p:control name="HTMLOption50" r:id="rId122" imgW="228600" imgH="251640">
            <p:pic>
              <p:nvPicPr>
                <p:cNvPr id="11519" name="HTMLOption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6" name="HTMLText49" r:id="rId123" imgW="914400" imgH="228600"/>
        </mc:Choice>
        <mc:Fallback>
          <p:control name="HTMLText49" r:id="rId123" imgW="914400" imgH="228600">
            <p:pic>
              <p:nvPicPr>
                <p:cNvPr id="11520" name="HTMLText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7" name="HTMLText50" r:id="rId124" imgW="914400" imgH="228600"/>
        </mc:Choice>
        <mc:Fallback>
          <p:control name="HTMLText50" r:id="rId124" imgW="914400" imgH="228600">
            <p:pic>
              <p:nvPicPr>
                <p:cNvPr id="11521" name="HTMLText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8" name="HTMLHidden25" r:id="rId125" imgW="914400" imgH="228600"/>
        </mc:Choice>
        <mc:Fallback>
          <p:control name="HTMLHidden25" r:id="rId125" imgW="914400" imgH="228600">
            <p:pic>
              <p:nvPicPr>
                <p:cNvPr id="11522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9" name="HTMLOption51" r:id="rId126" imgW="228600" imgH="251640"/>
        </mc:Choice>
        <mc:Fallback>
          <p:control name="HTMLOption51" r:id="rId126" imgW="228600" imgH="251640">
            <p:pic>
              <p:nvPicPr>
                <p:cNvPr id="11523" name="HTMLOption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90" name="HTMLOption52" r:id="rId127" imgW="228600" imgH="251640"/>
        </mc:Choice>
        <mc:Fallback>
          <p:control name="HTMLOption52" r:id="rId127" imgW="228600" imgH="251640">
            <p:pic>
              <p:nvPicPr>
                <p:cNvPr id="11524" name="HTMLOption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91" name="HTMLText51" r:id="rId128" imgW="914400" imgH="228600"/>
        </mc:Choice>
        <mc:Fallback>
          <p:control name="HTMLText51" r:id="rId128" imgW="914400" imgH="228600">
            <p:pic>
              <p:nvPicPr>
                <p:cNvPr id="11525" name="HTMLText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92" name="HTMLText52" r:id="rId129" imgW="914400" imgH="228600"/>
        </mc:Choice>
        <mc:Fallback>
          <p:control name="HTMLText52" r:id="rId129" imgW="914400" imgH="228600">
            <p:pic>
              <p:nvPicPr>
                <p:cNvPr id="11526" name="HTMLText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93" name="HTMLHidden26" r:id="rId130" imgW="914400" imgH="228600"/>
        </mc:Choice>
        <mc:Fallback>
          <p:control name="HTMLHidden26" r:id="rId130" imgW="914400" imgH="228600">
            <p:pic>
              <p:nvPicPr>
                <p:cNvPr id="11527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94" name="HTMLOption53" r:id="rId131" imgW="228600" imgH="251640"/>
        </mc:Choice>
        <mc:Fallback>
          <p:control name="HTMLOption53" r:id="rId131" imgW="228600" imgH="251640">
            <p:pic>
              <p:nvPicPr>
                <p:cNvPr id="11528" name="HTMLOption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95" name="HTMLOption54" r:id="rId132" imgW="228600" imgH="251640"/>
        </mc:Choice>
        <mc:Fallback>
          <p:control name="HTMLOption54" r:id="rId132" imgW="228600" imgH="251640">
            <p:pic>
              <p:nvPicPr>
                <p:cNvPr id="11529" name="HTMLOption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96" name="HTMLText53" r:id="rId133" imgW="914400" imgH="228600"/>
        </mc:Choice>
        <mc:Fallback>
          <p:control name="HTMLText53" r:id="rId133" imgW="914400" imgH="228600">
            <p:pic>
              <p:nvPicPr>
                <p:cNvPr id="11530" name="HTMLText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97" name="HTMLText54" r:id="rId134" imgW="914400" imgH="228600"/>
        </mc:Choice>
        <mc:Fallback>
          <p:control name="HTMLText54" r:id="rId134" imgW="914400" imgH="228600">
            <p:pic>
              <p:nvPicPr>
                <p:cNvPr id="11531" name="HTMLText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98" name="HTMLHidden27" r:id="rId135" imgW="914400" imgH="228600"/>
        </mc:Choice>
        <mc:Fallback>
          <p:control name="HTMLHidden27" r:id="rId135" imgW="914400" imgH="228600">
            <p:pic>
              <p:nvPicPr>
                <p:cNvPr id="11532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99" name="HTMLOption55" r:id="rId136" imgW="228600" imgH="251640"/>
        </mc:Choice>
        <mc:Fallback>
          <p:control name="HTMLOption55" r:id="rId136" imgW="228600" imgH="251640">
            <p:pic>
              <p:nvPicPr>
                <p:cNvPr id="11533" name="HTMLOption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00" name="HTMLOption56" r:id="rId137" imgW="228600" imgH="251640"/>
        </mc:Choice>
        <mc:Fallback>
          <p:control name="HTMLOption56" r:id="rId137" imgW="228600" imgH="251640">
            <p:pic>
              <p:nvPicPr>
                <p:cNvPr id="11534" name="HTMLOption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01" name="HTMLText55" r:id="rId138" imgW="914400" imgH="228600"/>
        </mc:Choice>
        <mc:Fallback>
          <p:control name="HTMLText55" r:id="rId138" imgW="914400" imgH="228600">
            <p:pic>
              <p:nvPicPr>
                <p:cNvPr id="11535" name="HTMLText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02" name="HTMLText56" r:id="rId139" imgW="914400" imgH="228600"/>
        </mc:Choice>
        <mc:Fallback>
          <p:control name="HTMLText56" r:id="rId139" imgW="914400" imgH="228600">
            <p:pic>
              <p:nvPicPr>
                <p:cNvPr id="11536" name="HTMLText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03" name="HTMLHidden28" r:id="rId140" imgW="914400" imgH="228600"/>
        </mc:Choice>
        <mc:Fallback>
          <p:control name="HTMLHidden28" r:id="rId140" imgW="914400" imgH="228600">
            <p:pic>
              <p:nvPicPr>
                <p:cNvPr id="11537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04" name="HTMLOption57" r:id="rId141" imgW="228600" imgH="251640"/>
        </mc:Choice>
        <mc:Fallback>
          <p:control name="HTMLOption57" r:id="rId141" imgW="228600" imgH="251640">
            <p:pic>
              <p:nvPicPr>
                <p:cNvPr id="11538" name="HTMLOption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05" name="HTMLOption58" r:id="rId142" imgW="228600" imgH="251640"/>
        </mc:Choice>
        <mc:Fallback>
          <p:control name="HTMLOption58" r:id="rId142" imgW="228600" imgH="251640">
            <p:pic>
              <p:nvPicPr>
                <p:cNvPr id="11539" name="HTMLOption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06" name="HTMLText57" r:id="rId143" imgW="914400" imgH="228600"/>
        </mc:Choice>
        <mc:Fallback>
          <p:control name="HTMLText57" r:id="rId143" imgW="914400" imgH="228600">
            <p:pic>
              <p:nvPicPr>
                <p:cNvPr id="11540" name="HTMLText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07" name="HTMLText58" r:id="rId144" imgW="914400" imgH="228600"/>
        </mc:Choice>
        <mc:Fallback>
          <p:control name="HTMLText58" r:id="rId144" imgW="914400" imgH="228600">
            <p:pic>
              <p:nvPicPr>
                <p:cNvPr id="11541" name="HTMLText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08" name="HTMLHidden29" r:id="rId145" imgW="914400" imgH="228600"/>
        </mc:Choice>
        <mc:Fallback>
          <p:control name="HTMLHidden29" r:id="rId145" imgW="914400" imgH="228600">
            <p:pic>
              <p:nvPicPr>
                <p:cNvPr id="11542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09" name="HTMLOption59" r:id="rId146" imgW="228600" imgH="251640"/>
        </mc:Choice>
        <mc:Fallback>
          <p:control name="HTMLOption59" r:id="rId146" imgW="228600" imgH="251640">
            <p:pic>
              <p:nvPicPr>
                <p:cNvPr id="11543" name="HTMLOption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10" name="HTMLOption60" r:id="rId147" imgW="228600" imgH="251640"/>
        </mc:Choice>
        <mc:Fallback>
          <p:control name="HTMLOption60" r:id="rId147" imgW="228600" imgH="251640">
            <p:pic>
              <p:nvPicPr>
                <p:cNvPr id="11544" name="HTMLOption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11" name="HTMLText59" r:id="rId148" imgW="914400" imgH="228600"/>
        </mc:Choice>
        <mc:Fallback>
          <p:control name="HTMLText59" r:id="rId148" imgW="914400" imgH="228600">
            <p:pic>
              <p:nvPicPr>
                <p:cNvPr id="11545" name="HTMLText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12" name="HTMLText60" r:id="rId149" imgW="914400" imgH="228600"/>
        </mc:Choice>
        <mc:Fallback>
          <p:control name="HTMLText60" r:id="rId149" imgW="914400" imgH="228600">
            <p:pic>
              <p:nvPicPr>
                <p:cNvPr id="11546" name="HTMLText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13" name="HTMLHidden30" r:id="rId150" imgW="914400" imgH="228600"/>
        </mc:Choice>
        <mc:Fallback>
          <p:control name="HTMLHidden30" r:id="rId150" imgW="914400" imgH="228600">
            <p:pic>
              <p:nvPicPr>
                <p:cNvPr id="11547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14" name="HTMLOption61" r:id="rId151" imgW="228600" imgH="251640"/>
        </mc:Choice>
        <mc:Fallback>
          <p:control name="HTMLOption61" r:id="rId151" imgW="228600" imgH="251640">
            <p:pic>
              <p:nvPicPr>
                <p:cNvPr id="11548" name="HTMLOption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15" name="HTMLOption62" r:id="rId152" imgW="228600" imgH="251640"/>
        </mc:Choice>
        <mc:Fallback>
          <p:control name="HTMLOption62" r:id="rId152" imgW="228600" imgH="251640">
            <p:pic>
              <p:nvPicPr>
                <p:cNvPr id="11549" name="HTMLOption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16" name="HTMLText61" r:id="rId153" imgW="914400" imgH="228600"/>
        </mc:Choice>
        <mc:Fallback>
          <p:control name="HTMLText61" r:id="rId153" imgW="914400" imgH="228600">
            <p:pic>
              <p:nvPicPr>
                <p:cNvPr id="11550" name="HTMLText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17" name="HTMLText62" r:id="rId154" imgW="914400" imgH="228600"/>
        </mc:Choice>
        <mc:Fallback>
          <p:control name="HTMLText62" r:id="rId154" imgW="914400" imgH="228600">
            <p:pic>
              <p:nvPicPr>
                <p:cNvPr id="11551" name="HTMLText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18" name="HTMLHidden31" r:id="rId155" imgW="914400" imgH="228600"/>
        </mc:Choice>
        <mc:Fallback>
          <p:control name="HTMLHidden31" r:id="rId155" imgW="914400" imgH="228600">
            <p:pic>
              <p:nvPicPr>
                <p:cNvPr id="11552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19" name="HTMLOption63" r:id="rId156" imgW="228600" imgH="251640"/>
        </mc:Choice>
        <mc:Fallback>
          <p:control name="HTMLOption63" r:id="rId156" imgW="228600" imgH="251640">
            <p:pic>
              <p:nvPicPr>
                <p:cNvPr id="11553" name="HTMLOption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20" name="HTMLOption64" r:id="rId157" imgW="228600" imgH="251640"/>
        </mc:Choice>
        <mc:Fallback>
          <p:control name="HTMLOption64" r:id="rId157" imgW="228600" imgH="251640">
            <p:pic>
              <p:nvPicPr>
                <p:cNvPr id="11554" name="HTMLOption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21" name="HTMLText63" r:id="rId158" imgW="914400" imgH="228600"/>
        </mc:Choice>
        <mc:Fallback>
          <p:control name="HTMLText63" r:id="rId158" imgW="914400" imgH="228600">
            <p:pic>
              <p:nvPicPr>
                <p:cNvPr id="11555" name="HTMLText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22" name="HTMLText64" r:id="rId159" imgW="914400" imgH="228600"/>
        </mc:Choice>
        <mc:Fallback>
          <p:control name="HTMLText64" r:id="rId159" imgW="914400" imgH="228600">
            <p:pic>
              <p:nvPicPr>
                <p:cNvPr id="11556" name="HTMLText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23" name="HTMLHidden32" r:id="rId160" imgW="914400" imgH="228600"/>
        </mc:Choice>
        <mc:Fallback>
          <p:control name="HTMLHidden32" r:id="rId160" imgW="914400" imgH="228600">
            <p:pic>
              <p:nvPicPr>
                <p:cNvPr id="11557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24" name="HTMLOption65" r:id="rId161" imgW="228600" imgH="251640"/>
        </mc:Choice>
        <mc:Fallback>
          <p:control name="HTMLOption65" r:id="rId161" imgW="228600" imgH="251640">
            <p:pic>
              <p:nvPicPr>
                <p:cNvPr id="11558" name="HTMLOption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25" name="HTMLOption66" r:id="rId162" imgW="228600" imgH="251640"/>
        </mc:Choice>
        <mc:Fallback>
          <p:control name="HTMLOption66" r:id="rId162" imgW="228600" imgH="251640">
            <p:pic>
              <p:nvPicPr>
                <p:cNvPr id="11559" name="HTMLOption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26" name="HTMLText65" r:id="rId163" imgW="914400" imgH="228600"/>
        </mc:Choice>
        <mc:Fallback>
          <p:control name="HTMLText65" r:id="rId163" imgW="914400" imgH="228600">
            <p:pic>
              <p:nvPicPr>
                <p:cNvPr id="11560" name="HTMLText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27" name="HTMLText66" r:id="rId164" imgW="914400" imgH="228600"/>
        </mc:Choice>
        <mc:Fallback>
          <p:control name="HTMLText66" r:id="rId164" imgW="914400" imgH="228600">
            <p:pic>
              <p:nvPicPr>
                <p:cNvPr id="11561" name="HTMLText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28" name="HTMLHidden33" r:id="rId165" imgW="914400" imgH="228600"/>
        </mc:Choice>
        <mc:Fallback>
          <p:control name="HTMLHidden33" r:id="rId165" imgW="914400" imgH="228600">
            <p:pic>
              <p:nvPicPr>
                <p:cNvPr id="11562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29" name="HTMLOption67" r:id="rId166" imgW="228600" imgH="251640"/>
        </mc:Choice>
        <mc:Fallback>
          <p:control name="HTMLOption67" r:id="rId166" imgW="228600" imgH="251640">
            <p:pic>
              <p:nvPicPr>
                <p:cNvPr id="11563" name="HTMLOption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30" name="HTMLOption68" r:id="rId167" imgW="228600" imgH="251640"/>
        </mc:Choice>
        <mc:Fallback>
          <p:control name="HTMLOption68" r:id="rId167" imgW="228600" imgH="251640">
            <p:pic>
              <p:nvPicPr>
                <p:cNvPr id="11564" name="HTMLOption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31" name="HTMLText67" r:id="rId168" imgW="914400" imgH="228600"/>
        </mc:Choice>
        <mc:Fallback>
          <p:control name="HTMLText67" r:id="rId168" imgW="914400" imgH="228600">
            <p:pic>
              <p:nvPicPr>
                <p:cNvPr id="11565" name="HTMLText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32" name="HTMLText68" r:id="rId169" imgW="914400" imgH="228600"/>
        </mc:Choice>
        <mc:Fallback>
          <p:control name="HTMLText68" r:id="rId169" imgW="914400" imgH="228600">
            <p:pic>
              <p:nvPicPr>
                <p:cNvPr id="11566" name="HTMLText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33" name="HTMLHidden34" r:id="rId170" imgW="914400" imgH="228600"/>
        </mc:Choice>
        <mc:Fallback>
          <p:control name="HTMLHidden34" r:id="rId170" imgW="914400" imgH="228600">
            <p:pic>
              <p:nvPicPr>
                <p:cNvPr id="11567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34" name="HTMLOption69" r:id="rId171" imgW="228600" imgH="251640"/>
        </mc:Choice>
        <mc:Fallback>
          <p:control name="HTMLOption69" r:id="rId171" imgW="228600" imgH="251640">
            <p:pic>
              <p:nvPicPr>
                <p:cNvPr id="11568" name="HTMLOption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35" name="HTMLOption70" r:id="rId172" imgW="228600" imgH="251640"/>
        </mc:Choice>
        <mc:Fallback>
          <p:control name="HTMLOption70" r:id="rId172" imgW="228600" imgH="251640">
            <p:pic>
              <p:nvPicPr>
                <p:cNvPr id="11569" name="HTMLOption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36" name="HTMLText69" r:id="rId173" imgW="914400" imgH="228600"/>
        </mc:Choice>
        <mc:Fallback>
          <p:control name="HTMLText69" r:id="rId173" imgW="914400" imgH="228600">
            <p:pic>
              <p:nvPicPr>
                <p:cNvPr id="11570" name="HTMLText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37" name="HTMLText70" r:id="rId174" imgW="914400" imgH="228600"/>
        </mc:Choice>
        <mc:Fallback>
          <p:control name="HTMLText70" r:id="rId174" imgW="914400" imgH="228600">
            <p:pic>
              <p:nvPicPr>
                <p:cNvPr id="11571" name="HTMLText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38" name="HTMLHidden35" r:id="rId175" imgW="914400" imgH="228600"/>
        </mc:Choice>
        <mc:Fallback>
          <p:control name="HTMLHidden35" r:id="rId175" imgW="914400" imgH="228600">
            <p:pic>
              <p:nvPicPr>
                <p:cNvPr id="11572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39" name="HTMLOption71" r:id="rId176" imgW="228600" imgH="251640"/>
        </mc:Choice>
        <mc:Fallback>
          <p:control name="HTMLOption71" r:id="rId176" imgW="228600" imgH="251640">
            <p:pic>
              <p:nvPicPr>
                <p:cNvPr id="11573" name="HTMLOption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40" name="HTMLOption72" r:id="rId177" imgW="228600" imgH="251640"/>
        </mc:Choice>
        <mc:Fallback>
          <p:control name="HTMLOption72" r:id="rId177" imgW="228600" imgH="251640">
            <p:pic>
              <p:nvPicPr>
                <p:cNvPr id="11574" name="HTMLOption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41" name="HTMLText71" r:id="rId178" imgW="914400" imgH="228600"/>
        </mc:Choice>
        <mc:Fallback>
          <p:control name="HTMLText71" r:id="rId178" imgW="914400" imgH="228600">
            <p:pic>
              <p:nvPicPr>
                <p:cNvPr id="11575" name="HTMLText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42" name="HTMLText72" r:id="rId179" imgW="914400" imgH="228600"/>
        </mc:Choice>
        <mc:Fallback>
          <p:control name="HTMLText72" r:id="rId179" imgW="914400" imgH="228600">
            <p:pic>
              <p:nvPicPr>
                <p:cNvPr id="11576" name="HTMLText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43" name="HTMLHidden36" r:id="rId180" imgW="914400" imgH="228600"/>
        </mc:Choice>
        <mc:Fallback>
          <p:control name="HTMLHidden36" r:id="rId180" imgW="914400" imgH="228600">
            <p:pic>
              <p:nvPicPr>
                <p:cNvPr id="11577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44" name="HTMLOption73" r:id="rId181" imgW="228600" imgH="251640"/>
        </mc:Choice>
        <mc:Fallback>
          <p:control name="HTMLOption73" r:id="rId181" imgW="228600" imgH="251640">
            <p:pic>
              <p:nvPicPr>
                <p:cNvPr id="11578" name="HTMLOption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45" name="HTMLText73" r:id="rId182" imgW="914400" imgH="228600"/>
        </mc:Choice>
        <mc:Fallback>
          <p:control name="HTMLText73" r:id="rId182" imgW="914400" imgH="228600">
            <p:pic>
              <p:nvPicPr>
                <p:cNvPr id="11579" name="HTMLText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7"/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448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系統首頁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72816"/>
            <a:ext cx="8712967" cy="4391744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hlinkClick r:id="rId2"/>
              </a:rPr>
              <a:t>系統網址：</a:t>
            </a:r>
            <a:r>
              <a:rPr lang="en-US" altLang="zh-TW" sz="2800" dirty="0">
                <a:hlinkClick r:id="rId2"/>
              </a:rPr>
              <a:t>http://pm.cc.ncku.edu.tw/cdr/</a:t>
            </a:r>
            <a:endParaRPr lang="en-US" altLang="zh-TW" sz="2800" dirty="0"/>
          </a:p>
          <a:p>
            <a:pPr marL="114300" indent="0">
              <a:buNone/>
            </a:pPr>
            <a:r>
              <a:rPr lang="zh-TW" altLang="en-US" sz="2800" dirty="0"/>
              <a:t>   瀏覽器</a:t>
            </a:r>
            <a:r>
              <a:rPr lang="en-US" altLang="zh-TW" sz="2800" dirty="0"/>
              <a:t>:</a:t>
            </a:r>
            <a:r>
              <a:rPr lang="zh-TW" altLang="en-US" sz="2800" dirty="0"/>
              <a:t>建議使用</a:t>
            </a:r>
            <a:r>
              <a:rPr lang="en-US" altLang="zh-TW" sz="2800" dirty="0" err="1"/>
              <a:t>firefox</a:t>
            </a:r>
            <a:r>
              <a:rPr lang="zh-TW" altLang="en-US" sz="2800" dirty="0"/>
              <a:t>、</a:t>
            </a:r>
            <a:r>
              <a:rPr lang="en-US" altLang="zh-TW" sz="2800" dirty="0"/>
              <a:t>chrome</a:t>
            </a:r>
            <a:r>
              <a:rPr lang="zh-TW" altLang="en-US" sz="2800" dirty="0"/>
              <a:t>、</a:t>
            </a:r>
            <a:r>
              <a:rPr lang="en-US" altLang="zh-TW" sz="2800" dirty="0"/>
              <a:t>ie8</a:t>
            </a:r>
            <a:r>
              <a:rPr lang="zh-TW" altLang="en-US" sz="2800" dirty="0"/>
              <a:t>以上瀏覽器操作。</a:t>
            </a:r>
            <a:endParaRPr lang="en-US" altLang="zh-TW" sz="2800" dirty="0"/>
          </a:p>
          <a:p>
            <a:pPr marL="114300" indent="0">
              <a:buNone/>
            </a:pPr>
            <a:r>
              <a:rPr lang="en-US" altLang="zh-TW" sz="2800" dirty="0"/>
              <a:t>    </a:t>
            </a:r>
            <a:r>
              <a:rPr lang="zh-TW" altLang="en-US" sz="2800" dirty="0"/>
              <a:t>軍訓室網站右上角線上服務</a:t>
            </a:r>
            <a:endParaRPr lang="en-US" altLang="zh-TW" sz="2800" dirty="0"/>
          </a:p>
          <a:p>
            <a:endParaRPr lang="en-US" altLang="zh-TW" sz="2800" dirty="0"/>
          </a:p>
          <a:p>
            <a:r>
              <a:rPr lang="zh-TW" altLang="en-US" sz="2800" dirty="0"/>
              <a:t>請各單位人員</a:t>
            </a:r>
            <a:r>
              <a:rPr lang="en-US" altLang="zh-TW" sz="2800" dirty="0"/>
              <a:t>(</a:t>
            </a:r>
            <a:r>
              <a:rPr lang="zh-TW" altLang="en-US" sz="2800" dirty="0"/>
              <a:t>業務</a:t>
            </a:r>
            <a:r>
              <a:rPr lang="en-US" altLang="zh-TW" sz="2800" dirty="0"/>
              <a:t>)</a:t>
            </a:r>
            <a:r>
              <a:rPr lang="zh-TW" altLang="en-US" sz="2800" dirty="0"/>
              <a:t>異動時請逕至線上維護最新資料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964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9" name="Picture 187"/>
          <p:cNvPicPr>
            <a:picLocks noGrp="1" noChangeAspect="1" noChangeArrowheads="1"/>
          </p:cNvPicPr>
          <p:nvPr>
            <p:ph idx="1"/>
          </p:nvPr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363272" cy="598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40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71600" y="82061"/>
            <a:ext cx="6861212" cy="1546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[4/4 ]</a:t>
            </a:r>
            <a:r>
              <a:rPr lang="zh-TW" altLang="en-US" dirty="0">
                <a:solidFill>
                  <a:srgbClr val="FF0000"/>
                </a:solidFill>
              </a:rPr>
              <a:t>災損回報</a:t>
            </a:r>
          </a:p>
        </p:txBody>
      </p:sp>
      <p:sp>
        <p:nvSpPr>
          <p:cNvPr id="14" name="矩形 13"/>
          <p:cNvSpPr/>
          <p:nvPr/>
        </p:nvSpPr>
        <p:spPr>
          <a:xfrm>
            <a:off x="2123728" y="4077072"/>
            <a:ext cx="5040560" cy="648072"/>
          </a:xfrm>
          <a:prstGeom prst="rect">
            <a:avLst/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災損回報填報後系統出現</a:t>
            </a:r>
            <a:r>
              <a:rPr lang="zh-TW" altLang="en-US" dirty="0">
                <a:solidFill>
                  <a:srgbClr val="FFFF00"/>
                </a:solidFill>
              </a:rPr>
              <a:t>已提交、修改字樣</a:t>
            </a:r>
          </a:p>
        </p:txBody>
      </p:sp>
      <p:sp>
        <p:nvSpPr>
          <p:cNvPr id="3" name="矩形 2"/>
          <p:cNvSpPr/>
          <p:nvPr/>
        </p:nvSpPr>
        <p:spPr>
          <a:xfrm>
            <a:off x="2123728" y="3258716"/>
            <a:ext cx="50405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13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14" name="HTMLOption1" r:id="rId3" imgW="228600" imgH="251640"/>
        </mc:Choice>
        <mc:Fallback>
          <p:control name="HTMLOption1" r:id="rId3" imgW="228600" imgH="251640">
            <p:pic>
              <p:nvPicPr>
                <p:cNvPr id="5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15" name="HTMLOption2" r:id="rId4" imgW="228600" imgH="251640"/>
        </mc:Choice>
        <mc:Fallback>
          <p:control name="HTMLOption2" r:id="rId4" imgW="228600" imgH="251640">
            <p:pic>
              <p:nvPicPr>
                <p:cNvPr id="6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16" name="HTMLText1" r:id="rId5" imgW="914400" imgH="228600"/>
        </mc:Choice>
        <mc:Fallback>
          <p:control name="HTMLText1" r:id="rId5" imgW="914400" imgH="228600">
            <p:pic>
              <p:nvPicPr>
                <p:cNvPr id="7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17" name="HTMLText2" r:id="rId6" imgW="914400" imgH="228600"/>
        </mc:Choice>
        <mc:Fallback>
          <p:control name="HTMLText2" r:id="rId6" imgW="914400" imgH="228600">
            <p:pic>
              <p:nvPicPr>
                <p:cNvPr id="1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18" name="HTMLHidden1" r:id="rId7" imgW="914400" imgH="228600"/>
        </mc:Choice>
        <mc:Fallback>
          <p:control name="HTMLHidden1" r:id="rId7" imgW="914400" imgH="228600">
            <p:pic>
              <p:nvPicPr>
                <p:cNvPr id="11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19" name="HTMLOption3" r:id="rId8" imgW="228600" imgH="251640"/>
        </mc:Choice>
        <mc:Fallback>
          <p:control name="HTMLOption3" r:id="rId8" imgW="228600" imgH="251640">
            <p:pic>
              <p:nvPicPr>
                <p:cNvPr id="12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0" name="HTMLOption4" r:id="rId9" imgW="228600" imgH="251640"/>
        </mc:Choice>
        <mc:Fallback>
          <p:control name="HTMLOption4" r:id="rId9" imgW="228600" imgH="251640">
            <p:pic>
              <p:nvPicPr>
                <p:cNvPr id="13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1" name="HTMLText3" r:id="rId10" imgW="914400" imgH="228600"/>
        </mc:Choice>
        <mc:Fallback>
          <p:control name="HTMLText3" r:id="rId10" imgW="914400" imgH="228600">
            <p:pic>
              <p:nvPicPr>
                <p:cNvPr id="15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2" name="HTMLText4" r:id="rId11" imgW="914400" imgH="228600"/>
        </mc:Choice>
        <mc:Fallback>
          <p:control name="HTMLText4" r:id="rId11" imgW="914400" imgH="228600">
            <p:pic>
              <p:nvPicPr>
                <p:cNvPr id="16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3" name="HTMLHidden2" r:id="rId12" imgW="914400" imgH="228600"/>
        </mc:Choice>
        <mc:Fallback>
          <p:control name="HTMLHidden2" r:id="rId12" imgW="914400" imgH="228600">
            <p:pic>
              <p:nvPicPr>
                <p:cNvPr id="17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4" name="HTMLOption5" r:id="rId13" imgW="228600" imgH="251640"/>
        </mc:Choice>
        <mc:Fallback>
          <p:control name="HTMLOption5" r:id="rId13" imgW="228600" imgH="251640">
            <p:pic>
              <p:nvPicPr>
                <p:cNvPr id="18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5" name="HTMLOption6" r:id="rId14" imgW="228600" imgH="251640"/>
        </mc:Choice>
        <mc:Fallback>
          <p:control name="HTMLOption6" r:id="rId14" imgW="228600" imgH="251640">
            <p:pic>
              <p:nvPicPr>
                <p:cNvPr id="19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6" name="HTMLText5" r:id="rId15" imgW="914400" imgH="228600"/>
        </mc:Choice>
        <mc:Fallback>
          <p:control name="HTMLText5" r:id="rId15" imgW="914400" imgH="228600">
            <p:pic>
              <p:nvPicPr>
                <p:cNvPr id="2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7" name="HTMLText6" r:id="rId16" imgW="914400" imgH="228600"/>
        </mc:Choice>
        <mc:Fallback>
          <p:control name="HTMLText6" r:id="rId16" imgW="914400" imgH="228600">
            <p:pic>
              <p:nvPicPr>
                <p:cNvPr id="21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8" name="HTMLHidden3" r:id="rId17" imgW="914400" imgH="228600"/>
        </mc:Choice>
        <mc:Fallback>
          <p:control name="HTMLHidden3" r:id="rId17" imgW="914400" imgH="228600">
            <p:pic>
              <p:nvPicPr>
                <p:cNvPr id="22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9" name="HTMLOption7" r:id="rId18" imgW="228600" imgH="251640"/>
        </mc:Choice>
        <mc:Fallback>
          <p:control name="HTMLOption7" r:id="rId18" imgW="228600" imgH="251640">
            <p:pic>
              <p:nvPicPr>
                <p:cNvPr id="23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30" name="HTMLOption8" r:id="rId19" imgW="228600" imgH="251640"/>
        </mc:Choice>
        <mc:Fallback>
          <p:control name="HTMLOption8" r:id="rId19" imgW="228600" imgH="251640">
            <p:pic>
              <p:nvPicPr>
                <p:cNvPr id="24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31" name="HTMLText7" r:id="rId20" imgW="914400" imgH="228600"/>
        </mc:Choice>
        <mc:Fallback>
          <p:control name="HTMLText7" r:id="rId20" imgW="914400" imgH="228600">
            <p:pic>
              <p:nvPicPr>
                <p:cNvPr id="25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32" name="HTMLText8" r:id="rId21" imgW="914400" imgH="228600"/>
        </mc:Choice>
        <mc:Fallback>
          <p:control name="HTMLText8" r:id="rId21" imgW="914400" imgH="228600">
            <p:pic>
              <p:nvPicPr>
                <p:cNvPr id="26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33" name="HTMLHidden4" r:id="rId22" imgW="914400" imgH="228600"/>
        </mc:Choice>
        <mc:Fallback>
          <p:control name="HTMLHidden4" r:id="rId22" imgW="914400" imgH="228600">
            <p:pic>
              <p:nvPicPr>
                <p:cNvPr id="27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34" name="HTMLOption9" r:id="rId23" imgW="228600" imgH="251640"/>
        </mc:Choice>
        <mc:Fallback>
          <p:control name="HTMLOption9" r:id="rId23" imgW="228600" imgH="251640">
            <p:pic>
              <p:nvPicPr>
                <p:cNvPr id="28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35" name="HTMLOption10" r:id="rId24" imgW="228600" imgH="251640"/>
        </mc:Choice>
        <mc:Fallback>
          <p:control name="HTMLOption10" r:id="rId24" imgW="228600" imgH="251640">
            <p:pic>
              <p:nvPicPr>
                <p:cNvPr id="29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36" name="HTMLText9" r:id="rId25" imgW="914400" imgH="228600"/>
        </mc:Choice>
        <mc:Fallback>
          <p:control name="HTMLText9" r:id="rId25" imgW="914400" imgH="228600">
            <p:pic>
              <p:nvPicPr>
                <p:cNvPr id="3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37" name="HTMLText10" r:id="rId26" imgW="914400" imgH="228600"/>
        </mc:Choice>
        <mc:Fallback>
          <p:control name="HTMLText10" r:id="rId26" imgW="914400" imgH="228600">
            <p:pic>
              <p:nvPicPr>
                <p:cNvPr id="31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38" name="HTMLHidden5" r:id="rId27" imgW="914400" imgH="228600"/>
        </mc:Choice>
        <mc:Fallback>
          <p:control name="HTMLHidden5" r:id="rId27" imgW="914400" imgH="228600">
            <p:pic>
              <p:nvPicPr>
                <p:cNvPr id="13472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39" name="HTMLOption11" r:id="rId28" imgW="228600" imgH="251640"/>
        </mc:Choice>
        <mc:Fallback>
          <p:control name="HTMLOption11" r:id="rId28" imgW="228600" imgH="251640">
            <p:pic>
              <p:nvPicPr>
                <p:cNvPr id="13473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40" name="HTMLOption12" r:id="rId29" imgW="228600" imgH="251640"/>
        </mc:Choice>
        <mc:Fallback>
          <p:control name="HTMLOption12" r:id="rId29" imgW="228600" imgH="251640">
            <p:pic>
              <p:nvPicPr>
                <p:cNvPr id="13474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41" name="HTMLText11" r:id="rId30" imgW="914400" imgH="228600"/>
        </mc:Choice>
        <mc:Fallback>
          <p:control name="HTMLText11" r:id="rId30" imgW="914400" imgH="228600">
            <p:pic>
              <p:nvPicPr>
                <p:cNvPr id="13475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42" name="HTMLText12" r:id="rId31" imgW="914400" imgH="228600"/>
        </mc:Choice>
        <mc:Fallback>
          <p:control name="HTMLText12" r:id="rId31" imgW="914400" imgH="228600">
            <p:pic>
              <p:nvPicPr>
                <p:cNvPr id="13476" name="HTMLText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43" name="HTMLHidden6" r:id="rId32" imgW="914400" imgH="228600"/>
        </mc:Choice>
        <mc:Fallback>
          <p:control name="HTMLHidden6" r:id="rId32" imgW="914400" imgH="228600">
            <p:pic>
              <p:nvPicPr>
                <p:cNvPr id="1347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44" name="HTMLOption13" r:id="rId33" imgW="228600" imgH="251640"/>
        </mc:Choice>
        <mc:Fallback>
          <p:control name="HTMLOption13" r:id="rId33" imgW="228600" imgH="251640">
            <p:pic>
              <p:nvPicPr>
                <p:cNvPr id="13478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45" name="HTMLOption14" r:id="rId34" imgW="228600" imgH="251640"/>
        </mc:Choice>
        <mc:Fallback>
          <p:control name="HTMLOption14" r:id="rId34" imgW="228600" imgH="251640">
            <p:pic>
              <p:nvPicPr>
                <p:cNvPr id="13479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46" name="HTMLText13" r:id="rId35" imgW="914400" imgH="228600"/>
        </mc:Choice>
        <mc:Fallback>
          <p:control name="HTMLText13" r:id="rId35" imgW="914400" imgH="228600">
            <p:pic>
              <p:nvPicPr>
                <p:cNvPr id="13480" name="HTMLText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47" name="HTMLText14" r:id="rId36" imgW="914400" imgH="228600"/>
        </mc:Choice>
        <mc:Fallback>
          <p:control name="HTMLText14" r:id="rId36" imgW="914400" imgH="228600">
            <p:pic>
              <p:nvPicPr>
                <p:cNvPr id="13481" name="HTMLText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48" name="HTMLHidden7" r:id="rId37" imgW="914400" imgH="228600"/>
        </mc:Choice>
        <mc:Fallback>
          <p:control name="HTMLHidden7" r:id="rId37" imgW="914400" imgH="228600">
            <p:pic>
              <p:nvPicPr>
                <p:cNvPr id="13482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49" name="HTMLOption15" r:id="rId38" imgW="228600" imgH="251640"/>
        </mc:Choice>
        <mc:Fallback>
          <p:control name="HTMLOption15" r:id="rId38" imgW="228600" imgH="251640">
            <p:pic>
              <p:nvPicPr>
                <p:cNvPr id="13483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50" name="HTMLOption16" r:id="rId39" imgW="228600" imgH="251640"/>
        </mc:Choice>
        <mc:Fallback>
          <p:control name="HTMLOption16" r:id="rId39" imgW="228600" imgH="251640">
            <p:pic>
              <p:nvPicPr>
                <p:cNvPr id="13484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51" name="HTMLText15" r:id="rId40" imgW="914400" imgH="228600"/>
        </mc:Choice>
        <mc:Fallback>
          <p:control name="HTMLText15" r:id="rId40" imgW="914400" imgH="228600">
            <p:pic>
              <p:nvPicPr>
                <p:cNvPr id="13485" name="HTMLText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52" name="HTMLText16" r:id="rId41" imgW="914400" imgH="228600"/>
        </mc:Choice>
        <mc:Fallback>
          <p:control name="HTMLText16" r:id="rId41" imgW="914400" imgH="228600">
            <p:pic>
              <p:nvPicPr>
                <p:cNvPr id="13486" name="HTMLText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53" name="HTMLHidden8" r:id="rId42" imgW="914400" imgH="228600"/>
        </mc:Choice>
        <mc:Fallback>
          <p:control name="HTMLHidden8" r:id="rId42" imgW="914400" imgH="228600">
            <p:pic>
              <p:nvPicPr>
                <p:cNvPr id="13487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54" name="HTMLOption17" r:id="rId43" imgW="228600" imgH="251640"/>
        </mc:Choice>
        <mc:Fallback>
          <p:control name="HTMLOption17" r:id="rId43" imgW="228600" imgH="251640">
            <p:pic>
              <p:nvPicPr>
                <p:cNvPr id="13488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55" name="HTMLOption18" r:id="rId44" imgW="228600" imgH="251640"/>
        </mc:Choice>
        <mc:Fallback>
          <p:control name="HTMLOption18" r:id="rId44" imgW="228600" imgH="251640">
            <p:pic>
              <p:nvPicPr>
                <p:cNvPr id="13489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56" name="HTMLText17" r:id="rId45" imgW="914400" imgH="228600"/>
        </mc:Choice>
        <mc:Fallback>
          <p:control name="HTMLText17" r:id="rId45" imgW="914400" imgH="228600">
            <p:pic>
              <p:nvPicPr>
                <p:cNvPr id="13490" name="HTMLText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57" name="HTMLText18" r:id="rId46" imgW="914400" imgH="228600"/>
        </mc:Choice>
        <mc:Fallback>
          <p:control name="HTMLText18" r:id="rId46" imgW="914400" imgH="228600">
            <p:pic>
              <p:nvPicPr>
                <p:cNvPr id="13491" name="HTMLText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58" name="HTMLHidden9" r:id="rId47" imgW="914400" imgH="228600"/>
        </mc:Choice>
        <mc:Fallback>
          <p:control name="HTMLHidden9" r:id="rId47" imgW="914400" imgH="228600">
            <p:pic>
              <p:nvPicPr>
                <p:cNvPr id="13492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59" name="HTMLOption19" r:id="rId48" imgW="228600" imgH="251640"/>
        </mc:Choice>
        <mc:Fallback>
          <p:control name="HTMLOption19" r:id="rId48" imgW="228600" imgH="251640">
            <p:pic>
              <p:nvPicPr>
                <p:cNvPr id="13493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60" name="HTMLOption20" r:id="rId49" imgW="228600" imgH="251640"/>
        </mc:Choice>
        <mc:Fallback>
          <p:control name="HTMLOption20" r:id="rId49" imgW="228600" imgH="251640">
            <p:pic>
              <p:nvPicPr>
                <p:cNvPr id="13494" name="HTMLOptio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61" name="HTMLText19" r:id="rId50" imgW="914400" imgH="228600"/>
        </mc:Choice>
        <mc:Fallback>
          <p:control name="HTMLText19" r:id="rId50" imgW="914400" imgH="228600">
            <p:pic>
              <p:nvPicPr>
                <p:cNvPr id="13495" name="HTMLText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62" name="HTMLText20" r:id="rId51" imgW="914400" imgH="228600"/>
        </mc:Choice>
        <mc:Fallback>
          <p:control name="HTMLText20" r:id="rId51" imgW="914400" imgH="228600">
            <p:pic>
              <p:nvPicPr>
                <p:cNvPr id="13496" name="HTMLText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63" name="HTMLHidden10" r:id="rId52" imgW="914400" imgH="228600"/>
        </mc:Choice>
        <mc:Fallback>
          <p:control name="HTMLHidden10" r:id="rId52" imgW="914400" imgH="228600">
            <p:pic>
              <p:nvPicPr>
                <p:cNvPr id="13497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64" name="HTMLOption21" r:id="rId53" imgW="228600" imgH="251640"/>
        </mc:Choice>
        <mc:Fallback>
          <p:control name="HTMLOption21" r:id="rId53" imgW="228600" imgH="251640">
            <p:pic>
              <p:nvPicPr>
                <p:cNvPr id="13498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65" name="HTMLOption22" r:id="rId54" imgW="228600" imgH="251640"/>
        </mc:Choice>
        <mc:Fallback>
          <p:control name="HTMLOption22" r:id="rId54" imgW="228600" imgH="251640">
            <p:pic>
              <p:nvPicPr>
                <p:cNvPr id="13500" name="HTMLOptio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66" name="HTMLText21" r:id="rId55" imgW="914400" imgH="228600"/>
        </mc:Choice>
        <mc:Fallback>
          <p:control name="HTMLText21" r:id="rId55" imgW="914400" imgH="228600">
            <p:pic>
              <p:nvPicPr>
                <p:cNvPr id="13501" name="HTMLText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67" name="HTMLText22" r:id="rId56" imgW="914400" imgH="228600"/>
        </mc:Choice>
        <mc:Fallback>
          <p:control name="HTMLText22" r:id="rId56" imgW="914400" imgH="228600">
            <p:pic>
              <p:nvPicPr>
                <p:cNvPr id="13502" name="HTMLText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68" name="HTMLHidden11" r:id="rId57" imgW="914400" imgH="228600"/>
        </mc:Choice>
        <mc:Fallback>
          <p:control name="HTMLHidden11" r:id="rId57" imgW="914400" imgH="228600">
            <p:pic>
              <p:nvPicPr>
                <p:cNvPr id="13503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69" name="HTMLOption23" r:id="rId58" imgW="228600" imgH="251640"/>
        </mc:Choice>
        <mc:Fallback>
          <p:control name="HTMLOption23" r:id="rId58" imgW="228600" imgH="251640">
            <p:pic>
              <p:nvPicPr>
                <p:cNvPr id="13504" name="HTMLOptio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0" name="HTMLOption24" r:id="rId59" imgW="228600" imgH="251640"/>
        </mc:Choice>
        <mc:Fallback>
          <p:control name="HTMLOption24" r:id="rId59" imgW="228600" imgH="251640">
            <p:pic>
              <p:nvPicPr>
                <p:cNvPr id="13505" name="HTMLOptio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1" name="HTMLText23" r:id="rId60" imgW="914400" imgH="228600"/>
        </mc:Choice>
        <mc:Fallback>
          <p:control name="HTMLText23" r:id="rId60" imgW="914400" imgH="228600">
            <p:pic>
              <p:nvPicPr>
                <p:cNvPr id="13506" name="HTMLText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2" name="HTMLText24" r:id="rId61" imgW="914400" imgH="228600"/>
        </mc:Choice>
        <mc:Fallback>
          <p:control name="HTMLText24" r:id="rId61" imgW="914400" imgH="228600">
            <p:pic>
              <p:nvPicPr>
                <p:cNvPr id="13507" name="HTMLText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3" name="HTMLHidden12" r:id="rId62" imgW="914400" imgH="228600"/>
        </mc:Choice>
        <mc:Fallback>
          <p:control name="HTMLHidden12" r:id="rId62" imgW="914400" imgH="228600">
            <p:pic>
              <p:nvPicPr>
                <p:cNvPr id="13508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4" name="HTMLOption25" r:id="rId63" imgW="228600" imgH="251640"/>
        </mc:Choice>
        <mc:Fallback>
          <p:control name="HTMLOption25" r:id="rId63" imgW="228600" imgH="251640">
            <p:pic>
              <p:nvPicPr>
                <p:cNvPr id="13509" name="HTMLOptio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5" name="HTMLOption26" r:id="rId64" imgW="228600" imgH="251640"/>
        </mc:Choice>
        <mc:Fallback>
          <p:control name="HTMLOption26" r:id="rId64" imgW="228600" imgH="251640">
            <p:pic>
              <p:nvPicPr>
                <p:cNvPr id="13510" name="HTMLOptio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6" name="HTMLText25" r:id="rId65" imgW="914400" imgH="228600"/>
        </mc:Choice>
        <mc:Fallback>
          <p:control name="HTMLText25" r:id="rId65" imgW="914400" imgH="228600">
            <p:pic>
              <p:nvPicPr>
                <p:cNvPr id="13511" name="HTMLText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7" name="HTMLText26" r:id="rId66" imgW="914400" imgH="228600"/>
        </mc:Choice>
        <mc:Fallback>
          <p:control name="HTMLText26" r:id="rId66" imgW="914400" imgH="228600">
            <p:pic>
              <p:nvPicPr>
                <p:cNvPr id="13512" name="HTMLText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8" name="HTMLHidden13" r:id="rId67" imgW="914400" imgH="228600"/>
        </mc:Choice>
        <mc:Fallback>
          <p:control name="HTMLHidden13" r:id="rId67" imgW="914400" imgH="228600">
            <p:pic>
              <p:nvPicPr>
                <p:cNvPr id="13513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9" name="HTMLOption27" r:id="rId68" imgW="228600" imgH="251640"/>
        </mc:Choice>
        <mc:Fallback>
          <p:control name="HTMLOption27" r:id="rId68" imgW="228600" imgH="251640">
            <p:pic>
              <p:nvPicPr>
                <p:cNvPr id="13514" name="HTMLOptio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80" name="HTMLOption28" r:id="rId69" imgW="228600" imgH="251640"/>
        </mc:Choice>
        <mc:Fallback>
          <p:control name="HTMLOption28" r:id="rId69" imgW="228600" imgH="251640">
            <p:pic>
              <p:nvPicPr>
                <p:cNvPr id="13515" name="HTMLOptio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81" name="HTMLText27" r:id="rId70" imgW="914400" imgH="228600"/>
        </mc:Choice>
        <mc:Fallback>
          <p:control name="HTMLText27" r:id="rId70" imgW="914400" imgH="228600">
            <p:pic>
              <p:nvPicPr>
                <p:cNvPr id="13516" name="HTMLText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82" name="HTMLText28" r:id="rId71" imgW="914400" imgH="228600"/>
        </mc:Choice>
        <mc:Fallback>
          <p:control name="HTMLText28" r:id="rId71" imgW="914400" imgH="228600">
            <p:pic>
              <p:nvPicPr>
                <p:cNvPr id="13517" name="HTMLText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83" name="HTMLHidden14" r:id="rId72" imgW="914400" imgH="228600"/>
        </mc:Choice>
        <mc:Fallback>
          <p:control name="HTMLHidden14" r:id="rId72" imgW="914400" imgH="228600">
            <p:pic>
              <p:nvPicPr>
                <p:cNvPr id="13518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84" name="HTMLOption29" r:id="rId73" imgW="228600" imgH="251640"/>
        </mc:Choice>
        <mc:Fallback>
          <p:control name="HTMLOption29" r:id="rId73" imgW="228600" imgH="251640">
            <p:pic>
              <p:nvPicPr>
                <p:cNvPr id="13519" name="HTMLOptio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85" name="HTMLOption30" r:id="rId74" imgW="228600" imgH="251640"/>
        </mc:Choice>
        <mc:Fallback>
          <p:control name="HTMLOption30" r:id="rId74" imgW="228600" imgH="251640">
            <p:pic>
              <p:nvPicPr>
                <p:cNvPr id="13520" name="HTMLOptio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86" name="HTMLText29" r:id="rId75" imgW="914400" imgH="228600"/>
        </mc:Choice>
        <mc:Fallback>
          <p:control name="HTMLText29" r:id="rId75" imgW="914400" imgH="228600">
            <p:pic>
              <p:nvPicPr>
                <p:cNvPr id="13521" name="HTMLText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87" name="HTMLText30" r:id="rId76" imgW="914400" imgH="228600"/>
        </mc:Choice>
        <mc:Fallback>
          <p:control name="HTMLText30" r:id="rId76" imgW="914400" imgH="228600">
            <p:pic>
              <p:nvPicPr>
                <p:cNvPr id="13522" name="HTMLText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88" name="HTMLHidden15" r:id="rId77" imgW="914400" imgH="228600"/>
        </mc:Choice>
        <mc:Fallback>
          <p:control name="HTMLHidden15" r:id="rId77" imgW="914400" imgH="228600">
            <p:pic>
              <p:nvPicPr>
                <p:cNvPr id="13523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89" name="HTMLOption31" r:id="rId78" imgW="228600" imgH="251640"/>
        </mc:Choice>
        <mc:Fallback>
          <p:control name="HTMLOption31" r:id="rId78" imgW="228600" imgH="251640">
            <p:pic>
              <p:nvPicPr>
                <p:cNvPr id="13524" name="HTMLOptio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90" name="HTMLOption32" r:id="rId79" imgW="228600" imgH="251640"/>
        </mc:Choice>
        <mc:Fallback>
          <p:control name="HTMLOption32" r:id="rId79" imgW="228600" imgH="251640">
            <p:pic>
              <p:nvPicPr>
                <p:cNvPr id="13525" name="HTMLOptio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91" name="HTMLText31" r:id="rId80" imgW="914400" imgH="228600"/>
        </mc:Choice>
        <mc:Fallback>
          <p:control name="HTMLText31" r:id="rId80" imgW="914400" imgH="228600">
            <p:pic>
              <p:nvPicPr>
                <p:cNvPr id="13526" name="HTMLText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92" name="HTMLText32" r:id="rId81" imgW="914400" imgH="228600"/>
        </mc:Choice>
        <mc:Fallback>
          <p:control name="HTMLText32" r:id="rId81" imgW="914400" imgH="228600">
            <p:pic>
              <p:nvPicPr>
                <p:cNvPr id="13527" name="HTMLText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93" name="HTMLHidden16" r:id="rId82" imgW="914400" imgH="228600"/>
        </mc:Choice>
        <mc:Fallback>
          <p:control name="HTMLHidden16" r:id="rId82" imgW="914400" imgH="228600">
            <p:pic>
              <p:nvPicPr>
                <p:cNvPr id="13528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94" name="HTMLOption33" r:id="rId83" imgW="228600" imgH="251640"/>
        </mc:Choice>
        <mc:Fallback>
          <p:control name="HTMLOption33" r:id="rId83" imgW="228600" imgH="251640">
            <p:pic>
              <p:nvPicPr>
                <p:cNvPr id="13529" name="HTMLOptio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95" name="HTMLOption34" r:id="rId84" imgW="228600" imgH="251640"/>
        </mc:Choice>
        <mc:Fallback>
          <p:control name="HTMLOption34" r:id="rId84" imgW="228600" imgH="251640">
            <p:pic>
              <p:nvPicPr>
                <p:cNvPr id="13530" name="HTMLOptio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96" name="HTMLText33" r:id="rId85" imgW="914400" imgH="228600"/>
        </mc:Choice>
        <mc:Fallback>
          <p:control name="HTMLText33" r:id="rId85" imgW="914400" imgH="228600">
            <p:pic>
              <p:nvPicPr>
                <p:cNvPr id="13531" name="HTMLText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97" name="HTMLText34" r:id="rId86" imgW="914400" imgH="228600"/>
        </mc:Choice>
        <mc:Fallback>
          <p:control name="HTMLText34" r:id="rId86" imgW="914400" imgH="228600">
            <p:pic>
              <p:nvPicPr>
                <p:cNvPr id="13532" name="HTMLText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98" name="HTMLHidden17" r:id="rId87" imgW="914400" imgH="228600"/>
        </mc:Choice>
        <mc:Fallback>
          <p:control name="HTMLHidden17" r:id="rId87" imgW="914400" imgH="228600">
            <p:pic>
              <p:nvPicPr>
                <p:cNvPr id="13533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99" name="HTMLOption35" r:id="rId88" imgW="228600" imgH="251640"/>
        </mc:Choice>
        <mc:Fallback>
          <p:control name="HTMLOption35" r:id="rId88" imgW="228600" imgH="251640">
            <p:pic>
              <p:nvPicPr>
                <p:cNvPr id="13534" name="HTMLOptio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00" name="HTMLOption36" r:id="rId89" imgW="228600" imgH="251640"/>
        </mc:Choice>
        <mc:Fallback>
          <p:control name="HTMLOption36" r:id="rId89" imgW="228600" imgH="251640">
            <p:pic>
              <p:nvPicPr>
                <p:cNvPr id="13535" name="HTMLOptio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01" name="HTMLText35" r:id="rId90" imgW="914400" imgH="228600"/>
        </mc:Choice>
        <mc:Fallback>
          <p:control name="HTMLText35" r:id="rId90" imgW="914400" imgH="228600">
            <p:pic>
              <p:nvPicPr>
                <p:cNvPr id="13536" name="HTMLText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02" name="HTMLText36" r:id="rId91" imgW="914400" imgH="228600"/>
        </mc:Choice>
        <mc:Fallback>
          <p:control name="HTMLText36" r:id="rId91" imgW="914400" imgH="228600">
            <p:pic>
              <p:nvPicPr>
                <p:cNvPr id="13537" name="HTMLText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03" name="HTMLHidden18" r:id="rId92" imgW="914400" imgH="228600"/>
        </mc:Choice>
        <mc:Fallback>
          <p:control name="HTMLHidden18" r:id="rId92" imgW="914400" imgH="228600">
            <p:pic>
              <p:nvPicPr>
                <p:cNvPr id="13538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04" name="HTMLOption37" r:id="rId93" imgW="228600" imgH="251640"/>
        </mc:Choice>
        <mc:Fallback>
          <p:control name="HTMLOption37" r:id="rId93" imgW="228600" imgH="251640">
            <p:pic>
              <p:nvPicPr>
                <p:cNvPr id="13539" name="HTMLOptio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05" name="HTMLOption38" r:id="rId94" imgW="228600" imgH="251640"/>
        </mc:Choice>
        <mc:Fallback>
          <p:control name="HTMLOption38" r:id="rId94" imgW="228600" imgH="251640">
            <p:pic>
              <p:nvPicPr>
                <p:cNvPr id="13540" name="HTMLOptio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06" name="HTMLText37" r:id="rId95" imgW="914400" imgH="228600"/>
        </mc:Choice>
        <mc:Fallback>
          <p:control name="HTMLText37" r:id="rId95" imgW="914400" imgH="228600">
            <p:pic>
              <p:nvPicPr>
                <p:cNvPr id="13541" name="HTMLText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07" name="HTMLText38" r:id="rId96" imgW="914400" imgH="228600"/>
        </mc:Choice>
        <mc:Fallback>
          <p:control name="HTMLText38" r:id="rId96" imgW="914400" imgH="228600">
            <p:pic>
              <p:nvPicPr>
                <p:cNvPr id="13542" name="HTMLText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08" name="HTMLHidden19" r:id="rId97" imgW="914400" imgH="228600"/>
        </mc:Choice>
        <mc:Fallback>
          <p:control name="HTMLHidden19" r:id="rId97" imgW="914400" imgH="228600">
            <p:pic>
              <p:nvPicPr>
                <p:cNvPr id="13543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09" name="HTMLOption39" r:id="rId98" imgW="228600" imgH="251640"/>
        </mc:Choice>
        <mc:Fallback>
          <p:control name="HTMLOption39" r:id="rId98" imgW="228600" imgH="251640">
            <p:pic>
              <p:nvPicPr>
                <p:cNvPr id="13544" name="HTMLOptio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10" name="HTMLOption40" r:id="rId99" imgW="228600" imgH="251640"/>
        </mc:Choice>
        <mc:Fallback>
          <p:control name="HTMLOption40" r:id="rId99" imgW="228600" imgH="251640">
            <p:pic>
              <p:nvPicPr>
                <p:cNvPr id="13545" name="HTMLOptio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11" name="HTMLText39" r:id="rId100" imgW="914400" imgH="228600"/>
        </mc:Choice>
        <mc:Fallback>
          <p:control name="HTMLText39" r:id="rId100" imgW="914400" imgH="228600">
            <p:pic>
              <p:nvPicPr>
                <p:cNvPr id="13546" name="HTMLText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12" name="HTMLText40" r:id="rId101" imgW="914400" imgH="228600"/>
        </mc:Choice>
        <mc:Fallback>
          <p:control name="HTMLText40" r:id="rId101" imgW="914400" imgH="228600">
            <p:pic>
              <p:nvPicPr>
                <p:cNvPr id="13547" name="HTMLText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13" name="HTMLHidden20" r:id="rId102" imgW="914400" imgH="228600"/>
        </mc:Choice>
        <mc:Fallback>
          <p:control name="HTMLHidden20" r:id="rId102" imgW="914400" imgH="228600">
            <p:pic>
              <p:nvPicPr>
                <p:cNvPr id="13548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14" name="HTMLOption41" r:id="rId103" imgW="228600" imgH="251640"/>
        </mc:Choice>
        <mc:Fallback>
          <p:control name="HTMLOption41" r:id="rId103" imgW="228600" imgH="251640">
            <p:pic>
              <p:nvPicPr>
                <p:cNvPr id="13549" name="HTMLOption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15" name="HTMLOption42" r:id="rId104" imgW="228600" imgH="251640"/>
        </mc:Choice>
        <mc:Fallback>
          <p:control name="HTMLOption42" r:id="rId104" imgW="228600" imgH="251640">
            <p:pic>
              <p:nvPicPr>
                <p:cNvPr id="13550" name="HTMLOption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16" name="HTMLText41" r:id="rId105" imgW="914400" imgH="228600"/>
        </mc:Choice>
        <mc:Fallback>
          <p:control name="HTMLText41" r:id="rId105" imgW="914400" imgH="228600">
            <p:pic>
              <p:nvPicPr>
                <p:cNvPr id="13551" name="HTMLText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17" name="HTMLText42" r:id="rId106" imgW="914400" imgH="228600"/>
        </mc:Choice>
        <mc:Fallback>
          <p:control name="HTMLText42" r:id="rId106" imgW="914400" imgH="228600">
            <p:pic>
              <p:nvPicPr>
                <p:cNvPr id="13552" name="HTMLText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18" name="HTMLHidden21" r:id="rId107" imgW="914400" imgH="228600"/>
        </mc:Choice>
        <mc:Fallback>
          <p:control name="HTMLHidden21" r:id="rId107" imgW="914400" imgH="228600">
            <p:pic>
              <p:nvPicPr>
                <p:cNvPr id="13553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19" name="HTMLOption43" r:id="rId108" imgW="228600" imgH="251640"/>
        </mc:Choice>
        <mc:Fallback>
          <p:control name="HTMLOption43" r:id="rId108" imgW="228600" imgH="251640">
            <p:pic>
              <p:nvPicPr>
                <p:cNvPr id="13554" name="HTMLOption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20" name="HTMLOption44" r:id="rId109" imgW="228600" imgH="251640"/>
        </mc:Choice>
        <mc:Fallback>
          <p:control name="HTMLOption44" r:id="rId109" imgW="228600" imgH="251640">
            <p:pic>
              <p:nvPicPr>
                <p:cNvPr id="13555" name="HTMLOption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21" name="HTMLText43" r:id="rId110" imgW="914400" imgH="228600"/>
        </mc:Choice>
        <mc:Fallback>
          <p:control name="HTMLText43" r:id="rId110" imgW="914400" imgH="228600">
            <p:pic>
              <p:nvPicPr>
                <p:cNvPr id="13556" name="HTMLText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22" name="HTMLText44" r:id="rId111" imgW="914400" imgH="228600"/>
        </mc:Choice>
        <mc:Fallback>
          <p:control name="HTMLText44" r:id="rId111" imgW="914400" imgH="228600">
            <p:pic>
              <p:nvPicPr>
                <p:cNvPr id="13557" name="HTMLText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23" name="HTMLHidden22" r:id="rId112" imgW="914400" imgH="228600"/>
        </mc:Choice>
        <mc:Fallback>
          <p:control name="HTMLHidden22" r:id="rId112" imgW="914400" imgH="228600">
            <p:pic>
              <p:nvPicPr>
                <p:cNvPr id="13558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24" name="HTMLOption45" r:id="rId113" imgW="228600" imgH="251640"/>
        </mc:Choice>
        <mc:Fallback>
          <p:control name="HTMLOption45" r:id="rId113" imgW="228600" imgH="251640">
            <p:pic>
              <p:nvPicPr>
                <p:cNvPr id="13559" name="HTMLOption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25" name="HTMLOption46" r:id="rId114" imgW="228600" imgH="251640"/>
        </mc:Choice>
        <mc:Fallback>
          <p:control name="HTMLOption46" r:id="rId114" imgW="228600" imgH="251640">
            <p:pic>
              <p:nvPicPr>
                <p:cNvPr id="13560" name="HTMLOption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26" name="HTMLText45" r:id="rId115" imgW="914400" imgH="228600"/>
        </mc:Choice>
        <mc:Fallback>
          <p:control name="HTMLText45" r:id="rId115" imgW="914400" imgH="228600">
            <p:pic>
              <p:nvPicPr>
                <p:cNvPr id="13561" name="HTMLText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27" name="HTMLText46" r:id="rId116" imgW="914400" imgH="228600"/>
        </mc:Choice>
        <mc:Fallback>
          <p:control name="HTMLText46" r:id="rId116" imgW="914400" imgH="228600">
            <p:pic>
              <p:nvPicPr>
                <p:cNvPr id="13562" name="HTMLText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28" name="HTMLHidden23" r:id="rId117" imgW="914400" imgH="228600"/>
        </mc:Choice>
        <mc:Fallback>
          <p:control name="HTMLHidden23" r:id="rId117" imgW="914400" imgH="228600">
            <p:pic>
              <p:nvPicPr>
                <p:cNvPr id="13563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29" name="HTMLOption47" r:id="rId118" imgW="228600" imgH="251640"/>
        </mc:Choice>
        <mc:Fallback>
          <p:control name="HTMLOption47" r:id="rId118" imgW="228600" imgH="251640">
            <p:pic>
              <p:nvPicPr>
                <p:cNvPr id="13564" name="HTMLOption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0" name="HTMLOption48" r:id="rId119" imgW="228600" imgH="251640"/>
        </mc:Choice>
        <mc:Fallback>
          <p:control name="HTMLOption48" r:id="rId119" imgW="228600" imgH="251640">
            <p:pic>
              <p:nvPicPr>
                <p:cNvPr id="13565" name="HTMLOption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1" name="HTMLText47" r:id="rId120" imgW="914400" imgH="228600"/>
        </mc:Choice>
        <mc:Fallback>
          <p:control name="HTMLText47" r:id="rId120" imgW="914400" imgH="228600">
            <p:pic>
              <p:nvPicPr>
                <p:cNvPr id="13566" name="HTMLText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2" name="HTMLText48" r:id="rId121" imgW="914400" imgH="228600"/>
        </mc:Choice>
        <mc:Fallback>
          <p:control name="HTMLText48" r:id="rId121" imgW="914400" imgH="228600">
            <p:pic>
              <p:nvPicPr>
                <p:cNvPr id="13567" name="HTMLText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3" name="HTMLHidden24" r:id="rId122" imgW="914400" imgH="228600"/>
        </mc:Choice>
        <mc:Fallback>
          <p:control name="HTMLHidden24" r:id="rId122" imgW="914400" imgH="228600">
            <p:pic>
              <p:nvPicPr>
                <p:cNvPr id="13568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4" name="HTMLOption49" r:id="rId123" imgW="228600" imgH="251640"/>
        </mc:Choice>
        <mc:Fallback>
          <p:control name="HTMLOption49" r:id="rId123" imgW="228600" imgH="251640">
            <p:pic>
              <p:nvPicPr>
                <p:cNvPr id="13569" name="HTMLOption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5" name="HTMLOption50" r:id="rId124" imgW="228600" imgH="251640"/>
        </mc:Choice>
        <mc:Fallback>
          <p:control name="HTMLOption50" r:id="rId124" imgW="228600" imgH="251640">
            <p:pic>
              <p:nvPicPr>
                <p:cNvPr id="13570" name="HTMLOption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6" name="HTMLText49" r:id="rId125" imgW="914400" imgH="228600"/>
        </mc:Choice>
        <mc:Fallback>
          <p:control name="HTMLText49" r:id="rId125" imgW="914400" imgH="228600">
            <p:pic>
              <p:nvPicPr>
                <p:cNvPr id="13571" name="HTMLText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7" name="HTMLText50" r:id="rId126" imgW="914400" imgH="228600"/>
        </mc:Choice>
        <mc:Fallback>
          <p:control name="HTMLText50" r:id="rId126" imgW="914400" imgH="228600">
            <p:pic>
              <p:nvPicPr>
                <p:cNvPr id="13572" name="HTMLText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8" name="HTMLHidden25" r:id="rId127" imgW="914400" imgH="228600"/>
        </mc:Choice>
        <mc:Fallback>
          <p:control name="HTMLHidden25" r:id="rId127" imgW="914400" imgH="228600">
            <p:pic>
              <p:nvPicPr>
                <p:cNvPr id="13573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9" name="HTMLOption51" r:id="rId128" imgW="228600" imgH="251640"/>
        </mc:Choice>
        <mc:Fallback>
          <p:control name="HTMLOption51" r:id="rId128" imgW="228600" imgH="251640">
            <p:pic>
              <p:nvPicPr>
                <p:cNvPr id="13574" name="HTMLOption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40" name="HTMLOption52" r:id="rId129" imgW="228600" imgH="251640"/>
        </mc:Choice>
        <mc:Fallback>
          <p:control name="HTMLOption52" r:id="rId129" imgW="228600" imgH="251640">
            <p:pic>
              <p:nvPicPr>
                <p:cNvPr id="13575" name="HTMLOption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41" name="HTMLText51" r:id="rId130" imgW="914400" imgH="228600"/>
        </mc:Choice>
        <mc:Fallback>
          <p:control name="HTMLText51" r:id="rId130" imgW="914400" imgH="228600">
            <p:pic>
              <p:nvPicPr>
                <p:cNvPr id="13576" name="HTMLText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42" name="HTMLText52" r:id="rId131" imgW="914400" imgH="228600"/>
        </mc:Choice>
        <mc:Fallback>
          <p:control name="HTMLText52" r:id="rId131" imgW="914400" imgH="228600">
            <p:pic>
              <p:nvPicPr>
                <p:cNvPr id="13577" name="HTMLText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43" name="HTMLHidden26" r:id="rId132" imgW="914400" imgH="228600"/>
        </mc:Choice>
        <mc:Fallback>
          <p:control name="HTMLHidden26" r:id="rId132" imgW="914400" imgH="228600">
            <p:pic>
              <p:nvPicPr>
                <p:cNvPr id="13578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44" name="HTMLOption53" r:id="rId133" imgW="228600" imgH="251640"/>
        </mc:Choice>
        <mc:Fallback>
          <p:control name="HTMLOption53" r:id="rId133" imgW="228600" imgH="251640">
            <p:pic>
              <p:nvPicPr>
                <p:cNvPr id="13579" name="HTMLOption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45" name="HTMLOption54" r:id="rId134" imgW="228600" imgH="251640"/>
        </mc:Choice>
        <mc:Fallback>
          <p:control name="HTMLOption54" r:id="rId134" imgW="228600" imgH="251640">
            <p:pic>
              <p:nvPicPr>
                <p:cNvPr id="13580" name="HTMLOption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46" name="HTMLText53" r:id="rId135" imgW="914400" imgH="228600"/>
        </mc:Choice>
        <mc:Fallback>
          <p:control name="HTMLText53" r:id="rId135" imgW="914400" imgH="228600">
            <p:pic>
              <p:nvPicPr>
                <p:cNvPr id="13581" name="HTMLText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47" name="HTMLText54" r:id="rId136" imgW="914400" imgH="228600"/>
        </mc:Choice>
        <mc:Fallback>
          <p:control name="HTMLText54" r:id="rId136" imgW="914400" imgH="228600">
            <p:pic>
              <p:nvPicPr>
                <p:cNvPr id="13582" name="HTMLText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48" name="HTMLHidden27" r:id="rId137" imgW="914400" imgH="228600"/>
        </mc:Choice>
        <mc:Fallback>
          <p:control name="HTMLHidden27" r:id="rId137" imgW="914400" imgH="228600">
            <p:pic>
              <p:nvPicPr>
                <p:cNvPr id="13583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49" name="HTMLOption55" r:id="rId138" imgW="228600" imgH="251640"/>
        </mc:Choice>
        <mc:Fallback>
          <p:control name="HTMLOption55" r:id="rId138" imgW="228600" imgH="251640">
            <p:pic>
              <p:nvPicPr>
                <p:cNvPr id="13584" name="HTMLOption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50" name="HTMLOption56" r:id="rId139" imgW="228600" imgH="251640"/>
        </mc:Choice>
        <mc:Fallback>
          <p:control name="HTMLOption56" r:id="rId139" imgW="228600" imgH="251640">
            <p:pic>
              <p:nvPicPr>
                <p:cNvPr id="13585" name="HTMLOption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51" name="HTMLText55" r:id="rId140" imgW="914400" imgH="228600"/>
        </mc:Choice>
        <mc:Fallback>
          <p:control name="HTMLText55" r:id="rId140" imgW="914400" imgH="228600">
            <p:pic>
              <p:nvPicPr>
                <p:cNvPr id="13586" name="HTMLText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52" name="HTMLText56" r:id="rId141" imgW="914400" imgH="228600"/>
        </mc:Choice>
        <mc:Fallback>
          <p:control name="HTMLText56" r:id="rId141" imgW="914400" imgH="228600">
            <p:pic>
              <p:nvPicPr>
                <p:cNvPr id="13587" name="HTMLText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53" name="HTMLHidden28" r:id="rId142" imgW="914400" imgH="228600"/>
        </mc:Choice>
        <mc:Fallback>
          <p:control name="HTMLHidden28" r:id="rId142" imgW="914400" imgH="228600">
            <p:pic>
              <p:nvPicPr>
                <p:cNvPr id="13588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54" name="HTMLOption57" r:id="rId143" imgW="228600" imgH="251640"/>
        </mc:Choice>
        <mc:Fallback>
          <p:control name="HTMLOption57" r:id="rId143" imgW="228600" imgH="251640">
            <p:pic>
              <p:nvPicPr>
                <p:cNvPr id="13589" name="HTMLOption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55" name="HTMLOption58" r:id="rId144" imgW="228600" imgH="251640"/>
        </mc:Choice>
        <mc:Fallback>
          <p:control name="HTMLOption58" r:id="rId144" imgW="228600" imgH="251640">
            <p:pic>
              <p:nvPicPr>
                <p:cNvPr id="13590" name="HTMLOption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56" name="HTMLText57" r:id="rId145" imgW="914400" imgH="228600"/>
        </mc:Choice>
        <mc:Fallback>
          <p:control name="HTMLText57" r:id="rId145" imgW="914400" imgH="228600">
            <p:pic>
              <p:nvPicPr>
                <p:cNvPr id="13591" name="HTMLText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57" name="HTMLText58" r:id="rId146" imgW="914400" imgH="228600"/>
        </mc:Choice>
        <mc:Fallback>
          <p:control name="HTMLText58" r:id="rId146" imgW="914400" imgH="228600">
            <p:pic>
              <p:nvPicPr>
                <p:cNvPr id="13592" name="HTMLText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58" name="HTMLHidden29" r:id="rId147" imgW="914400" imgH="228600"/>
        </mc:Choice>
        <mc:Fallback>
          <p:control name="HTMLHidden29" r:id="rId147" imgW="914400" imgH="228600">
            <p:pic>
              <p:nvPicPr>
                <p:cNvPr id="13593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59" name="HTMLOption59" r:id="rId148" imgW="228600" imgH="251640"/>
        </mc:Choice>
        <mc:Fallback>
          <p:control name="HTMLOption59" r:id="rId148" imgW="228600" imgH="251640">
            <p:pic>
              <p:nvPicPr>
                <p:cNvPr id="13594" name="HTMLOption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60" name="HTMLOption60" r:id="rId149" imgW="228600" imgH="251640"/>
        </mc:Choice>
        <mc:Fallback>
          <p:control name="HTMLOption60" r:id="rId149" imgW="228600" imgH="251640">
            <p:pic>
              <p:nvPicPr>
                <p:cNvPr id="13595" name="HTMLOption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61" name="HTMLText59" r:id="rId150" imgW="914400" imgH="228600"/>
        </mc:Choice>
        <mc:Fallback>
          <p:control name="HTMLText59" r:id="rId150" imgW="914400" imgH="228600">
            <p:pic>
              <p:nvPicPr>
                <p:cNvPr id="13596" name="HTMLText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62" name="HTMLText60" r:id="rId151" imgW="914400" imgH="228600"/>
        </mc:Choice>
        <mc:Fallback>
          <p:control name="HTMLText60" r:id="rId151" imgW="914400" imgH="228600">
            <p:pic>
              <p:nvPicPr>
                <p:cNvPr id="13597" name="HTMLText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63" name="HTMLHidden30" r:id="rId152" imgW="914400" imgH="228600"/>
        </mc:Choice>
        <mc:Fallback>
          <p:control name="HTMLHidden30" r:id="rId152" imgW="914400" imgH="228600">
            <p:pic>
              <p:nvPicPr>
                <p:cNvPr id="13598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64" name="HTMLOption61" r:id="rId153" imgW="228600" imgH="251640"/>
        </mc:Choice>
        <mc:Fallback>
          <p:control name="HTMLOption61" r:id="rId153" imgW="228600" imgH="251640">
            <p:pic>
              <p:nvPicPr>
                <p:cNvPr id="13599" name="HTMLOption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65" name="HTMLOption62" r:id="rId154" imgW="228600" imgH="251640"/>
        </mc:Choice>
        <mc:Fallback>
          <p:control name="HTMLOption62" r:id="rId154" imgW="228600" imgH="251640">
            <p:pic>
              <p:nvPicPr>
                <p:cNvPr id="13600" name="HTMLOption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66" name="HTMLText61" r:id="rId155" imgW="914400" imgH="228600"/>
        </mc:Choice>
        <mc:Fallback>
          <p:control name="HTMLText61" r:id="rId155" imgW="914400" imgH="228600">
            <p:pic>
              <p:nvPicPr>
                <p:cNvPr id="13601" name="HTMLText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67" name="HTMLText62" r:id="rId156" imgW="914400" imgH="228600"/>
        </mc:Choice>
        <mc:Fallback>
          <p:control name="HTMLText62" r:id="rId156" imgW="914400" imgH="228600">
            <p:pic>
              <p:nvPicPr>
                <p:cNvPr id="13602" name="HTMLText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68" name="HTMLHidden31" r:id="rId157" imgW="914400" imgH="228600"/>
        </mc:Choice>
        <mc:Fallback>
          <p:control name="HTMLHidden31" r:id="rId157" imgW="914400" imgH="228600">
            <p:pic>
              <p:nvPicPr>
                <p:cNvPr id="13603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69" name="HTMLOption63" r:id="rId158" imgW="228600" imgH="251640"/>
        </mc:Choice>
        <mc:Fallback>
          <p:control name="HTMLOption63" r:id="rId158" imgW="228600" imgH="251640">
            <p:pic>
              <p:nvPicPr>
                <p:cNvPr id="13604" name="HTMLOption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70" name="HTMLOption64" r:id="rId159" imgW="228600" imgH="251640"/>
        </mc:Choice>
        <mc:Fallback>
          <p:control name="HTMLOption64" r:id="rId159" imgW="228600" imgH="251640">
            <p:pic>
              <p:nvPicPr>
                <p:cNvPr id="13605" name="HTMLOption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71" name="HTMLText63" r:id="rId160" imgW="914400" imgH="228600"/>
        </mc:Choice>
        <mc:Fallback>
          <p:control name="HTMLText63" r:id="rId160" imgW="914400" imgH="228600">
            <p:pic>
              <p:nvPicPr>
                <p:cNvPr id="13606" name="HTMLText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72" name="HTMLText64" r:id="rId161" imgW="914400" imgH="228600"/>
        </mc:Choice>
        <mc:Fallback>
          <p:control name="HTMLText64" r:id="rId161" imgW="914400" imgH="228600">
            <p:pic>
              <p:nvPicPr>
                <p:cNvPr id="13607" name="HTMLText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73" name="HTMLHidden32" r:id="rId162" imgW="914400" imgH="228600"/>
        </mc:Choice>
        <mc:Fallback>
          <p:control name="HTMLHidden32" r:id="rId162" imgW="914400" imgH="228600">
            <p:pic>
              <p:nvPicPr>
                <p:cNvPr id="13608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74" name="HTMLOption65" r:id="rId163" imgW="228600" imgH="251640"/>
        </mc:Choice>
        <mc:Fallback>
          <p:control name="HTMLOption65" r:id="rId163" imgW="228600" imgH="251640">
            <p:pic>
              <p:nvPicPr>
                <p:cNvPr id="13609" name="HTMLOption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75" name="HTMLOption66" r:id="rId164" imgW="228600" imgH="251640"/>
        </mc:Choice>
        <mc:Fallback>
          <p:control name="HTMLOption66" r:id="rId164" imgW="228600" imgH="251640">
            <p:pic>
              <p:nvPicPr>
                <p:cNvPr id="13610" name="HTMLOption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76" name="HTMLText65" r:id="rId165" imgW="914400" imgH="228600"/>
        </mc:Choice>
        <mc:Fallback>
          <p:control name="HTMLText65" r:id="rId165" imgW="914400" imgH="228600">
            <p:pic>
              <p:nvPicPr>
                <p:cNvPr id="13611" name="HTMLText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77" name="HTMLText66" r:id="rId166" imgW="914400" imgH="228600"/>
        </mc:Choice>
        <mc:Fallback>
          <p:control name="HTMLText66" r:id="rId166" imgW="914400" imgH="228600">
            <p:pic>
              <p:nvPicPr>
                <p:cNvPr id="13612" name="HTMLText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78" name="HTMLHidden33" r:id="rId167" imgW="914400" imgH="228600"/>
        </mc:Choice>
        <mc:Fallback>
          <p:control name="HTMLHidden33" r:id="rId167" imgW="914400" imgH="228600">
            <p:pic>
              <p:nvPicPr>
                <p:cNvPr id="13613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79" name="HTMLOption67" r:id="rId168" imgW="228600" imgH="251640"/>
        </mc:Choice>
        <mc:Fallback>
          <p:control name="HTMLOption67" r:id="rId168" imgW="228600" imgH="251640">
            <p:pic>
              <p:nvPicPr>
                <p:cNvPr id="13614" name="HTMLOption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80" name="HTMLOption68" r:id="rId169" imgW="228600" imgH="251640"/>
        </mc:Choice>
        <mc:Fallback>
          <p:control name="HTMLOption68" r:id="rId169" imgW="228600" imgH="251640">
            <p:pic>
              <p:nvPicPr>
                <p:cNvPr id="13615" name="HTMLOption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81" name="HTMLText67" r:id="rId170" imgW="914400" imgH="228600"/>
        </mc:Choice>
        <mc:Fallback>
          <p:control name="HTMLText67" r:id="rId170" imgW="914400" imgH="228600">
            <p:pic>
              <p:nvPicPr>
                <p:cNvPr id="13616" name="HTMLText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82" name="HTMLText68" r:id="rId171" imgW="914400" imgH="228600"/>
        </mc:Choice>
        <mc:Fallback>
          <p:control name="HTMLText68" r:id="rId171" imgW="914400" imgH="228600">
            <p:pic>
              <p:nvPicPr>
                <p:cNvPr id="13617" name="HTMLText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83" name="HTMLHidden34" r:id="rId172" imgW="914400" imgH="228600"/>
        </mc:Choice>
        <mc:Fallback>
          <p:control name="HTMLHidden34" r:id="rId172" imgW="914400" imgH="228600">
            <p:pic>
              <p:nvPicPr>
                <p:cNvPr id="13618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84" name="HTMLOption69" r:id="rId173" imgW="228600" imgH="251640"/>
        </mc:Choice>
        <mc:Fallback>
          <p:control name="HTMLOption69" r:id="rId173" imgW="228600" imgH="251640">
            <p:pic>
              <p:nvPicPr>
                <p:cNvPr id="13619" name="HTMLOption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85" name="HTMLOption70" r:id="rId174" imgW="228600" imgH="251640"/>
        </mc:Choice>
        <mc:Fallback>
          <p:control name="HTMLOption70" r:id="rId174" imgW="228600" imgH="251640">
            <p:pic>
              <p:nvPicPr>
                <p:cNvPr id="13620" name="HTMLOption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86" name="HTMLText69" r:id="rId175" imgW="914400" imgH="228600"/>
        </mc:Choice>
        <mc:Fallback>
          <p:control name="HTMLText69" r:id="rId175" imgW="914400" imgH="228600">
            <p:pic>
              <p:nvPicPr>
                <p:cNvPr id="13621" name="HTMLText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87" name="HTMLText70" r:id="rId176" imgW="914400" imgH="228600"/>
        </mc:Choice>
        <mc:Fallback>
          <p:control name="HTMLText70" r:id="rId176" imgW="914400" imgH="228600">
            <p:pic>
              <p:nvPicPr>
                <p:cNvPr id="13622" name="HTMLText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88" name="HTMLHidden35" r:id="rId177" imgW="914400" imgH="228600"/>
        </mc:Choice>
        <mc:Fallback>
          <p:control name="HTMLHidden35" r:id="rId177" imgW="914400" imgH="228600">
            <p:pic>
              <p:nvPicPr>
                <p:cNvPr id="13623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89" name="HTMLOption71" r:id="rId178" imgW="228600" imgH="251640"/>
        </mc:Choice>
        <mc:Fallback>
          <p:control name="HTMLOption71" r:id="rId178" imgW="228600" imgH="251640">
            <p:pic>
              <p:nvPicPr>
                <p:cNvPr id="13624" name="HTMLOption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90" name="HTMLOption72" r:id="rId179" imgW="228600" imgH="251640"/>
        </mc:Choice>
        <mc:Fallback>
          <p:control name="HTMLOption72" r:id="rId179" imgW="228600" imgH="251640">
            <p:pic>
              <p:nvPicPr>
                <p:cNvPr id="13625" name="HTMLOption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91" name="HTMLText71" r:id="rId180" imgW="914400" imgH="228600"/>
        </mc:Choice>
        <mc:Fallback>
          <p:control name="HTMLText71" r:id="rId180" imgW="914400" imgH="228600">
            <p:pic>
              <p:nvPicPr>
                <p:cNvPr id="13626" name="HTMLText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92" name="HTMLText72" r:id="rId181" imgW="914400" imgH="228600"/>
        </mc:Choice>
        <mc:Fallback>
          <p:control name="HTMLText72" r:id="rId181" imgW="914400" imgH="228600">
            <p:pic>
              <p:nvPicPr>
                <p:cNvPr id="13627" name="HTMLText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93" name="HTMLHidden36" r:id="rId182" imgW="914400" imgH="228600"/>
        </mc:Choice>
        <mc:Fallback>
          <p:control name="HTMLHidden36" r:id="rId182" imgW="914400" imgH="228600">
            <p:pic>
              <p:nvPicPr>
                <p:cNvPr id="13628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94" name="HTMLOption73" r:id="rId183" imgW="228600" imgH="251640"/>
        </mc:Choice>
        <mc:Fallback>
          <p:control name="HTMLOption73" r:id="rId183" imgW="228600" imgH="251640">
            <p:pic>
              <p:nvPicPr>
                <p:cNvPr id="13629" name="HTMLOption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95" name="HTMLOption74" r:id="rId184" imgW="228600" imgH="251640"/>
        </mc:Choice>
        <mc:Fallback>
          <p:control name="HTMLOption74" r:id="rId184" imgW="228600" imgH="251640">
            <p:pic>
              <p:nvPicPr>
                <p:cNvPr id="13630" name="HTMLOption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96" name="HTMLText73" r:id="rId185" imgW="914400" imgH="228600"/>
        </mc:Choice>
        <mc:Fallback>
          <p:control name="HTMLText73" r:id="rId185" imgW="914400" imgH="228600">
            <p:pic>
              <p:nvPicPr>
                <p:cNvPr id="13631" name="HTMLText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97" name="HTMLText74" r:id="rId186" imgW="914400" imgH="228600"/>
        </mc:Choice>
        <mc:Fallback>
          <p:control name="HTMLText74" r:id="rId186" imgW="914400" imgH="228600">
            <p:pic>
              <p:nvPicPr>
                <p:cNvPr id="13632" name="HTMLText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54357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7" name="Picture 187"/>
          <p:cNvPicPr>
            <a:picLocks noGrp="1" noChangeAspect="1" noChangeArrowheads="1"/>
          </p:cNvPicPr>
          <p:nvPr>
            <p:ph idx="1"/>
          </p:nvPr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507288" cy="58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41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71600" y="82061"/>
            <a:ext cx="6861212" cy="1546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[1/4 ]</a:t>
            </a:r>
            <a:r>
              <a:rPr lang="zh-TW" altLang="en-US" dirty="0">
                <a:solidFill>
                  <a:srgbClr val="FF0000"/>
                </a:solidFill>
              </a:rPr>
              <a:t>災害演練</a:t>
            </a:r>
          </a:p>
        </p:txBody>
      </p:sp>
      <p:sp>
        <p:nvSpPr>
          <p:cNvPr id="14" name="矩形 13"/>
          <p:cNvSpPr/>
          <p:nvPr/>
        </p:nvSpPr>
        <p:spPr>
          <a:xfrm>
            <a:off x="2123728" y="4802203"/>
            <a:ext cx="5025751" cy="936104"/>
          </a:xfrm>
          <a:prstGeom prst="rect">
            <a:avLst/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每年</a:t>
            </a:r>
            <a:r>
              <a:rPr lang="en-US" altLang="zh-TW" dirty="0"/>
              <a:t>9</a:t>
            </a:r>
            <a:r>
              <a:rPr lang="zh-TW" altLang="en-US" dirty="0"/>
              <a:t>月份</a:t>
            </a:r>
            <a:endParaRPr lang="en-US" altLang="zh-TW" dirty="0"/>
          </a:p>
          <a:p>
            <a:r>
              <a:rPr lang="zh-TW" altLang="en-US" dirty="0"/>
              <a:t>依教育部時程律定學校演練期程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各系、單位實施演練並填報成果</a:t>
            </a:r>
          </a:p>
        </p:txBody>
      </p:sp>
      <p:sp>
        <p:nvSpPr>
          <p:cNvPr id="3" name="矩形 2"/>
          <p:cNvSpPr/>
          <p:nvPr/>
        </p:nvSpPr>
        <p:spPr>
          <a:xfrm>
            <a:off x="2053952" y="4149080"/>
            <a:ext cx="53983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61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2" name="HTMLOption1" r:id="rId3" imgW="228600" imgH="251640"/>
        </mc:Choice>
        <mc:Fallback>
          <p:control name="HTMLOption1" r:id="rId3" imgW="228600" imgH="251640">
            <p:pic>
              <p:nvPicPr>
                <p:cNvPr id="5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3" name="HTMLOption2" r:id="rId4" imgW="228600" imgH="251640"/>
        </mc:Choice>
        <mc:Fallback>
          <p:control name="HTMLOption2" r:id="rId4" imgW="228600" imgH="251640">
            <p:pic>
              <p:nvPicPr>
                <p:cNvPr id="6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4" name="HTMLText1" r:id="rId5" imgW="914400" imgH="228600"/>
        </mc:Choice>
        <mc:Fallback>
          <p:control name="HTMLText1" r:id="rId5" imgW="914400" imgH="228600">
            <p:pic>
              <p:nvPicPr>
                <p:cNvPr id="7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5" name="HTMLText2" r:id="rId6" imgW="914400" imgH="228600"/>
        </mc:Choice>
        <mc:Fallback>
          <p:control name="HTMLText2" r:id="rId6" imgW="914400" imgH="228600">
            <p:pic>
              <p:nvPicPr>
                <p:cNvPr id="1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6" name="HTMLHidden1" r:id="rId7" imgW="914400" imgH="228600"/>
        </mc:Choice>
        <mc:Fallback>
          <p:control name="HTMLHidden1" r:id="rId7" imgW="914400" imgH="228600">
            <p:pic>
              <p:nvPicPr>
                <p:cNvPr id="11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7" name="HTMLOption3" r:id="rId8" imgW="228600" imgH="251640"/>
        </mc:Choice>
        <mc:Fallback>
          <p:control name="HTMLOption3" r:id="rId8" imgW="228600" imgH="251640">
            <p:pic>
              <p:nvPicPr>
                <p:cNvPr id="12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8" name="HTMLOption4" r:id="rId9" imgW="228600" imgH="251640"/>
        </mc:Choice>
        <mc:Fallback>
          <p:control name="HTMLOption4" r:id="rId9" imgW="228600" imgH="251640">
            <p:pic>
              <p:nvPicPr>
                <p:cNvPr id="13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9" name="HTMLText3" r:id="rId10" imgW="914400" imgH="228600"/>
        </mc:Choice>
        <mc:Fallback>
          <p:control name="HTMLText3" r:id="rId10" imgW="914400" imgH="228600">
            <p:pic>
              <p:nvPicPr>
                <p:cNvPr id="15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0" name="HTMLText4" r:id="rId11" imgW="914400" imgH="228600"/>
        </mc:Choice>
        <mc:Fallback>
          <p:control name="HTMLText4" r:id="rId11" imgW="914400" imgH="228600">
            <p:pic>
              <p:nvPicPr>
                <p:cNvPr id="16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1" name="HTMLHidden2" r:id="rId12" imgW="914400" imgH="228600"/>
        </mc:Choice>
        <mc:Fallback>
          <p:control name="HTMLHidden2" r:id="rId12" imgW="914400" imgH="228600">
            <p:pic>
              <p:nvPicPr>
                <p:cNvPr id="17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2" name="HTMLOption5" r:id="rId13" imgW="228600" imgH="251640"/>
        </mc:Choice>
        <mc:Fallback>
          <p:control name="HTMLOption5" r:id="rId13" imgW="228600" imgH="251640">
            <p:pic>
              <p:nvPicPr>
                <p:cNvPr id="18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3" name="HTMLOption6" r:id="rId14" imgW="228600" imgH="251640"/>
        </mc:Choice>
        <mc:Fallback>
          <p:control name="HTMLOption6" r:id="rId14" imgW="228600" imgH="251640">
            <p:pic>
              <p:nvPicPr>
                <p:cNvPr id="19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4" name="HTMLText5" r:id="rId15" imgW="914400" imgH="228600"/>
        </mc:Choice>
        <mc:Fallback>
          <p:control name="HTMLText5" r:id="rId15" imgW="914400" imgH="228600">
            <p:pic>
              <p:nvPicPr>
                <p:cNvPr id="2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5" name="HTMLText6" r:id="rId16" imgW="914400" imgH="228600"/>
        </mc:Choice>
        <mc:Fallback>
          <p:control name="HTMLText6" r:id="rId16" imgW="914400" imgH="228600">
            <p:pic>
              <p:nvPicPr>
                <p:cNvPr id="21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6" name="HTMLHidden3" r:id="rId17" imgW="914400" imgH="228600"/>
        </mc:Choice>
        <mc:Fallback>
          <p:control name="HTMLHidden3" r:id="rId17" imgW="914400" imgH="228600">
            <p:pic>
              <p:nvPicPr>
                <p:cNvPr id="22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7" name="HTMLOption7" r:id="rId18" imgW="228600" imgH="251640"/>
        </mc:Choice>
        <mc:Fallback>
          <p:control name="HTMLOption7" r:id="rId18" imgW="228600" imgH="251640">
            <p:pic>
              <p:nvPicPr>
                <p:cNvPr id="23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8" name="HTMLOption8" r:id="rId19" imgW="228600" imgH="251640"/>
        </mc:Choice>
        <mc:Fallback>
          <p:control name="HTMLOption8" r:id="rId19" imgW="228600" imgH="251640">
            <p:pic>
              <p:nvPicPr>
                <p:cNvPr id="24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9" name="HTMLText7" r:id="rId20" imgW="914400" imgH="228600"/>
        </mc:Choice>
        <mc:Fallback>
          <p:control name="HTMLText7" r:id="rId20" imgW="914400" imgH="228600">
            <p:pic>
              <p:nvPicPr>
                <p:cNvPr id="25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0" name="HTMLText8" r:id="rId21" imgW="914400" imgH="228600"/>
        </mc:Choice>
        <mc:Fallback>
          <p:control name="HTMLText8" r:id="rId21" imgW="914400" imgH="228600">
            <p:pic>
              <p:nvPicPr>
                <p:cNvPr id="26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1" name="HTMLHidden4" r:id="rId22" imgW="914400" imgH="228600"/>
        </mc:Choice>
        <mc:Fallback>
          <p:control name="HTMLHidden4" r:id="rId22" imgW="914400" imgH="228600">
            <p:pic>
              <p:nvPicPr>
                <p:cNvPr id="27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2" name="HTMLOption9" r:id="rId23" imgW="228600" imgH="251640"/>
        </mc:Choice>
        <mc:Fallback>
          <p:control name="HTMLOption9" r:id="rId23" imgW="228600" imgH="251640">
            <p:pic>
              <p:nvPicPr>
                <p:cNvPr id="28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3" name="HTMLOption10" r:id="rId24" imgW="228600" imgH="251640"/>
        </mc:Choice>
        <mc:Fallback>
          <p:control name="HTMLOption10" r:id="rId24" imgW="228600" imgH="251640">
            <p:pic>
              <p:nvPicPr>
                <p:cNvPr id="29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4" name="HTMLText9" r:id="rId25" imgW="914400" imgH="228600"/>
        </mc:Choice>
        <mc:Fallback>
          <p:control name="HTMLText9" r:id="rId25" imgW="914400" imgH="228600">
            <p:pic>
              <p:nvPicPr>
                <p:cNvPr id="3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5" name="HTMLText10" r:id="rId26" imgW="914400" imgH="228600"/>
        </mc:Choice>
        <mc:Fallback>
          <p:control name="HTMLText10" r:id="rId26" imgW="914400" imgH="228600">
            <p:pic>
              <p:nvPicPr>
                <p:cNvPr id="31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6" name="HTMLHidden5" r:id="rId27" imgW="914400" imgH="228600"/>
        </mc:Choice>
        <mc:Fallback>
          <p:control name="HTMLHidden5" r:id="rId27" imgW="914400" imgH="228600">
            <p:pic>
              <p:nvPicPr>
                <p:cNvPr id="1552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7" name="HTMLOption11" r:id="rId28" imgW="228600" imgH="251640"/>
        </mc:Choice>
        <mc:Fallback>
          <p:control name="HTMLOption11" r:id="rId28" imgW="228600" imgH="251640">
            <p:pic>
              <p:nvPicPr>
                <p:cNvPr id="15521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8" name="HTMLOption12" r:id="rId29" imgW="228600" imgH="251640"/>
        </mc:Choice>
        <mc:Fallback>
          <p:control name="HTMLOption12" r:id="rId29" imgW="228600" imgH="251640">
            <p:pic>
              <p:nvPicPr>
                <p:cNvPr id="15522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89" name="HTMLText11" r:id="rId30" imgW="914400" imgH="228600"/>
        </mc:Choice>
        <mc:Fallback>
          <p:control name="HTMLText11" r:id="rId30" imgW="914400" imgH="228600">
            <p:pic>
              <p:nvPicPr>
                <p:cNvPr id="15523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90" name="HTMLText12" r:id="rId31" imgW="914400" imgH="228600"/>
        </mc:Choice>
        <mc:Fallback>
          <p:control name="HTMLText12" r:id="rId31" imgW="914400" imgH="228600">
            <p:pic>
              <p:nvPicPr>
                <p:cNvPr id="15524" name="HTMLText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91" name="HTMLHidden6" r:id="rId32" imgW="914400" imgH="228600"/>
        </mc:Choice>
        <mc:Fallback>
          <p:control name="HTMLHidden6" r:id="rId32" imgW="914400" imgH="228600">
            <p:pic>
              <p:nvPicPr>
                <p:cNvPr id="15525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92" name="HTMLOption13" r:id="rId33" imgW="228600" imgH="251640"/>
        </mc:Choice>
        <mc:Fallback>
          <p:control name="HTMLOption13" r:id="rId33" imgW="228600" imgH="251640">
            <p:pic>
              <p:nvPicPr>
                <p:cNvPr id="15526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93" name="HTMLOption14" r:id="rId34" imgW="228600" imgH="251640"/>
        </mc:Choice>
        <mc:Fallback>
          <p:control name="HTMLOption14" r:id="rId34" imgW="228600" imgH="251640">
            <p:pic>
              <p:nvPicPr>
                <p:cNvPr id="15527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94" name="HTMLText13" r:id="rId35" imgW="914400" imgH="228600"/>
        </mc:Choice>
        <mc:Fallback>
          <p:control name="HTMLText13" r:id="rId35" imgW="914400" imgH="228600">
            <p:pic>
              <p:nvPicPr>
                <p:cNvPr id="15528" name="HTMLText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95" name="HTMLText14" r:id="rId36" imgW="914400" imgH="228600"/>
        </mc:Choice>
        <mc:Fallback>
          <p:control name="HTMLText14" r:id="rId36" imgW="914400" imgH="228600">
            <p:pic>
              <p:nvPicPr>
                <p:cNvPr id="15529" name="HTMLText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96" name="HTMLHidden7" r:id="rId37" imgW="914400" imgH="228600"/>
        </mc:Choice>
        <mc:Fallback>
          <p:control name="HTMLHidden7" r:id="rId37" imgW="914400" imgH="228600">
            <p:pic>
              <p:nvPicPr>
                <p:cNvPr id="1553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97" name="HTMLOption15" r:id="rId38" imgW="228600" imgH="251640"/>
        </mc:Choice>
        <mc:Fallback>
          <p:control name="HTMLOption15" r:id="rId38" imgW="228600" imgH="251640">
            <p:pic>
              <p:nvPicPr>
                <p:cNvPr id="15531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98" name="HTMLOption16" r:id="rId39" imgW="228600" imgH="251640"/>
        </mc:Choice>
        <mc:Fallback>
          <p:control name="HTMLOption16" r:id="rId39" imgW="228600" imgH="251640">
            <p:pic>
              <p:nvPicPr>
                <p:cNvPr id="15532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99" name="HTMLText15" r:id="rId40" imgW="914400" imgH="228600"/>
        </mc:Choice>
        <mc:Fallback>
          <p:control name="HTMLText15" r:id="rId40" imgW="914400" imgH="228600">
            <p:pic>
              <p:nvPicPr>
                <p:cNvPr id="15533" name="HTMLText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00" name="HTMLText16" r:id="rId41" imgW="914400" imgH="228600"/>
        </mc:Choice>
        <mc:Fallback>
          <p:control name="HTMLText16" r:id="rId41" imgW="914400" imgH="228600">
            <p:pic>
              <p:nvPicPr>
                <p:cNvPr id="15534" name="HTMLText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01" name="HTMLHidden8" r:id="rId42" imgW="914400" imgH="228600"/>
        </mc:Choice>
        <mc:Fallback>
          <p:control name="HTMLHidden8" r:id="rId42" imgW="914400" imgH="228600">
            <p:pic>
              <p:nvPicPr>
                <p:cNvPr id="15535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02" name="HTMLOption17" r:id="rId43" imgW="228600" imgH="251640"/>
        </mc:Choice>
        <mc:Fallback>
          <p:control name="HTMLOption17" r:id="rId43" imgW="228600" imgH="251640">
            <p:pic>
              <p:nvPicPr>
                <p:cNvPr id="15536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03" name="HTMLOption18" r:id="rId44" imgW="228600" imgH="251640"/>
        </mc:Choice>
        <mc:Fallback>
          <p:control name="HTMLOption18" r:id="rId44" imgW="228600" imgH="251640">
            <p:pic>
              <p:nvPicPr>
                <p:cNvPr id="15537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04" name="HTMLText17" r:id="rId45" imgW="914400" imgH="228600"/>
        </mc:Choice>
        <mc:Fallback>
          <p:control name="HTMLText17" r:id="rId45" imgW="914400" imgH="228600">
            <p:pic>
              <p:nvPicPr>
                <p:cNvPr id="15538" name="HTMLText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05" name="HTMLText18" r:id="rId46" imgW="914400" imgH="228600"/>
        </mc:Choice>
        <mc:Fallback>
          <p:control name="HTMLText18" r:id="rId46" imgW="914400" imgH="228600">
            <p:pic>
              <p:nvPicPr>
                <p:cNvPr id="15539" name="HTMLText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18872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06" name="HTMLHidden9" r:id="rId47" imgW="914400" imgH="228600"/>
        </mc:Choice>
        <mc:Fallback>
          <p:control name="HTMLHidden9" r:id="rId47" imgW="914400" imgH="228600">
            <p:pic>
              <p:nvPicPr>
                <p:cNvPr id="1554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07" name="HTMLOption19" r:id="rId48" imgW="228600" imgH="251640"/>
        </mc:Choice>
        <mc:Fallback>
          <p:control name="HTMLOption19" r:id="rId48" imgW="228600" imgH="251640">
            <p:pic>
              <p:nvPicPr>
                <p:cNvPr id="15541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08" name="HTMLOption20" r:id="rId49" imgW="228600" imgH="251640"/>
        </mc:Choice>
        <mc:Fallback>
          <p:control name="HTMLOption20" r:id="rId49" imgW="228600" imgH="251640">
            <p:pic>
              <p:nvPicPr>
                <p:cNvPr id="15542" name="HTMLOptio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09" name="HTMLText19" r:id="rId50" imgW="914400" imgH="228600"/>
        </mc:Choice>
        <mc:Fallback>
          <p:control name="HTMLText19" r:id="rId50" imgW="914400" imgH="228600">
            <p:pic>
              <p:nvPicPr>
                <p:cNvPr id="15543" name="HTMLText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0" name="HTMLText20" r:id="rId51" imgW="914400" imgH="228600"/>
        </mc:Choice>
        <mc:Fallback>
          <p:control name="HTMLText20" r:id="rId51" imgW="914400" imgH="228600">
            <p:pic>
              <p:nvPicPr>
                <p:cNvPr id="15544" name="HTMLText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1" name="HTMLHidden10" r:id="rId52" imgW="914400" imgH="228600"/>
        </mc:Choice>
        <mc:Fallback>
          <p:control name="HTMLHidden10" r:id="rId52" imgW="914400" imgH="228600">
            <p:pic>
              <p:nvPicPr>
                <p:cNvPr id="15545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2" name="HTMLOption21" r:id="rId53" imgW="228600" imgH="251640"/>
        </mc:Choice>
        <mc:Fallback>
          <p:control name="HTMLOption21" r:id="rId53" imgW="228600" imgH="251640">
            <p:pic>
              <p:nvPicPr>
                <p:cNvPr id="15546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3" name="HTMLOption22" r:id="rId54" imgW="228600" imgH="251640"/>
        </mc:Choice>
        <mc:Fallback>
          <p:control name="HTMLOption22" r:id="rId54" imgW="228600" imgH="251640">
            <p:pic>
              <p:nvPicPr>
                <p:cNvPr id="15548" name="HTMLOptio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4" name="HTMLText21" r:id="rId55" imgW="914400" imgH="228600"/>
        </mc:Choice>
        <mc:Fallback>
          <p:control name="HTMLText21" r:id="rId55" imgW="914400" imgH="228600">
            <p:pic>
              <p:nvPicPr>
                <p:cNvPr id="15549" name="HTMLText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5" name="HTMLText22" r:id="rId56" imgW="914400" imgH="228600"/>
        </mc:Choice>
        <mc:Fallback>
          <p:control name="HTMLText22" r:id="rId56" imgW="914400" imgH="228600">
            <p:pic>
              <p:nvPicPr>
                <p:cNvPr id="15550" name="HTMLText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6" name="HTMLHidden11" r:id="rId57" imgW="914400" imgH="228600"/>
        </mc:Choice>
        <mc:Fallback>
          <p:control name="HTMLHidden11" r:id="rId57" imgW="914400" imgH="228600">
            <p:pic>
              <p:nvPicPr>
                <p:cNvPr id="15551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7" name="HTMLOption23" r:id="rId58" imgW="228600" imgH="251640"/>
        </mc:Choice>
        <mc:Fallback>
          <p:control name="HTMLOption23" r:id="rId58" imgW="228600" imgH="251640">
            <p:pic>
              <p:nvPicPr>
                <p:cNvPr id="15552" name="HTMLOptio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8" name="HTMLOption24" r:id="rId59" imgW="228600" imgH="251640"/>
        </mc:Choice>
        <mc:Fallback>
          <p:control name="HTMLOption24" r:id="rId59" imgW="228600" imgH="251640">
            <p:pic>
              <p:nvPicPr>
                <p:cNvPr id="15553" name="HTMLOptio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9" name="HTMLText23" r:id="rId60" imgW="914400" imgH="228600"/>
        </mc:Choice>
        <mc:Fallback>
          <p:control name="HTMLText23" r:id="rId60" imgW="914400" imgH="228600">
            <p:pic>
              <p:nvPicPr>
                <p:cNvPr id="15554" name="HTMLText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20" name="HTMLText24" r:id="rId61" imgW="914400" imgH="228600"/>
        </mc:Choice>
        <mc:Fallback>
          <p:control name="HTMLText24" r:id="rId61" imgW="914400" imgH="228600">
            <p:pic>
              <p:nvPicPr>
                <p:cNvPr id="15555" name="HTMLText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21" name="HTMLHidden12" r:id="rId62" imgW="914400" imgH="228600"/>
        </mc:Choice>
        <mc:Fallback>
          <p:control name="HTMLHidden12" r:id="rId62" imgW="914400" imgH="228600">
            <p:pic>
              <p:nvPicPr>
                <p:cNvPr id="15556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22" name="HTMLOption25" r:id="rId63" imgW="228600" imgH="251640"/>
        </mc:Choice>
        <mc:Fallback>
          <p:control name="HTMLOption25" r:id="rId63" imgW="228600" imgH="251640">
            <p:pic>
              <p:nvPicPr>
                <p:cNvPr id="15557" name="HTMLOptio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23" name="HTMLOption26" r:id="rId64" imgW="228600" imgH="251640"/>
        </mc:Choice>
        <mc:Fallback>
          <p:control name="HTMLOption26" r:id="rId64" imgW="228600" imgH="251640">
            <p:pic>
              <p:nvPicPr>
                <p:cNvPr id="15558" name="HTMLOptio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24" name="HTMLText25" r:id="rId65" imgW="914400" imgH="228600"/>
        </mc:Choice>
        <mc:Fallback>
          <p:control name="HTMLText25" r:id="rId65" imgW="914400" imgH="228600">
            <p:pic>
              <p:nvPicPr>
                <p:cNvPr id="15559" name="HTMLText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25" name="HTMLText26" r:id="rId66" imgW="914400" imgH="228600"/>
        </mc:Choice>
        <mc:Fallback>
          <p:control name="HTMLText26" r:id="rId66" imgW="914400" imgH="228600">
            <p:pic>
              <p:nvPicPr>
                <p:cNvPr id="15560" name="HTMLText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26" name="HTMLHidden13" r:id="rId67" imgW="914400" imgH="228600"/>
        </mc:Choice>
        <mc:Fallback>
          <p:control name="HTMLHidden13" r:id="rId67" imgW="914400" imgH="228600">
            <p:pic>
              <p:nvPicPr>
                <p:cNvPr id="15561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27" name="HTMLOption27" r:id="rId68" imgW="228600" imgH="251640"/>
        </mc:Choice>
        <mc:Fallback>
          <p:control name="HTMLOption27" r:id="rId68" imgW="228600" imgH="251640">
            <p:pic>
              <p:nvPicPr>
                <p:cNvPr id="15562" name="HTMLOptio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28" name="HTMLOption28" r:id="rId69" imgW="228600" imgH="251640"/>
        </mc:Choice>
        <mc:Fallback>
          <p:control name="HTMLOption28" r:id="rId69" imgW="228600" imgH="251640">
            <p:pic>
              <p:nvPicPr>
                <p:cNvPr id="15563" name="HTMLOptio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29" name="HTMLText27" r:id="rId70" imgW="914400" imgH="228600"/>
        </mc:Choice>
        <mc:Fallback>
          <p:control name="HTMLText27" r:id="rId70" imgW="914400" imgH="228600">
            <p:pic>
              <p:nvPicPr>
                <p:cNvPr id="15564" name="HTMLText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30" name="HTMLText28" r:id="rId71" imgW="914400" imgH="228600"/>
        </mc:Choice>
        <mc:Fallback>
          <p:control name="HTMLText28" r:id="rId71" imgW="914400" imgH="228600">
            <p:pic>
              <p:nvPicPr>
                <p:cNvPr id="15565" name="HTMLText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31" name="HTMLHidden14" r:id="rId72" imgW="914400" imgH="228600"/>
        </mc:Choice>
        <mc:Fallback>
          <p:control name="HTMLHidden14" r:id="rId72" imgW="914400" imgH="228600">
            <p:pic>
              <p:nvPicPr>
                <p:cNvPr id="15566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32" name="HTMLOption29" r:id="rId73" imgW="228600" imgH="251640"/>
        </mc:Choice>
        <mc:Fallback>
          <p:control name="HTMLOption29" r:id="rId73" imgW="228600" imgH="251640">
            <p:pic>
              <p:nvPicPr>
                <p:cNvPr id="15567" name="HTMLOptio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33" name="HTMLOption30" r:id="rId74" imgW="228600" imgH="251640"/>
        </mc:Choice>
        <mc:Fallback>
          <p:control name="HTMLOption30" r:id="rId74" imgW="228600" imgH="251640">
            <p:pic>
              <p:nvPicPr>
                <p:cNvPr id="15568" name="HTMLOptio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34" name="HTMLText29" r:id="rId75" imgW="914400" imgH="228600"/>
        </mc:Choice>
        <mc:Fallback>
          <p:control name="HTMLText29" r:id="rId75" imgW="914400" imgH="228600">
            <p:pic>
              <p:nvPicPr>
                <p:cNvPr id="15569" name="HTMLText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35" name="HTMLText30" r:id="rId76" imgW="914400" imgH="228600"/>
        </mc:Choice>
        <mc:Fallback>
          <p:control name="HTMLText30" r:id="rId76" imgW="914400" imgH="228600">
            <p:pic>
              <p:nvPicPr>
                <p:cNvPr id="15570" name="HTMLText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36" name="HTMLHidden15" r:id="rId77" imgW="914400" imgH="228600"/>
        </mc:Choice>
        <mc:Fallback>
          <p:control name="HTMLHidden15" r:id="rId77" imgW="914400" imgH="228600">
            <p:pic>
              <p:nvPicPr>
                <p:cNvPr id="15571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37" name="HTMLOption31" r:id="rId78" imgW="228600" imgH="251640"/>
        </mc:Choice>
        <mc:Fallback>
          <p:control name="HTMLOption31" r:id="rId78" imgW="228600" imgH="251640">
            <p:pic>
              <p:nvPicPr>
                <p:cNvPr id="15572" name="HTMLOptio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38" name="HTMLOption32" r:id="rId79" imgW="228600" imgH="251640"/>
        </mc:Choice>
        <mc:Fallback>
          <p:control name="HTMLOption32" r:id="rId79" imgW="228600" imgH="251640">
            <p:pic>
              <p:nvPicPr>
                <p:cNvPr id="15573" name="HTMLOptio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39" name="HTMLText31" r:id="rId80" imgW="914400" imgH="228600"/>
        </mc:Choice>
        <mc:Fallback>
          <p:control name="HTMLText31" r:id="rId80" imgW="914400" imgH="228600">
            <p:pic>
              <p:nvPicPr>
                <p:cNvPr id="15574" name="HTMLText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40" name="HTMLText32" r:id="rId81" imgW="914400" imgH="228600"/>
        </mc:Choice>
        <mc:Fallback>
          <p:control name="HTMLText32" r:id="rId81" imgW="914400" imgH="228600">
            <p:pic>
              <p:nvPicPr>
                <p:cNvPr id="15575" name="HTMLText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41" name="HTMLHidden16" r:id="rId82" imgW="914400" imgH="228600"/>
        </mc:Choice>
        <mc:Fallback>
          <p:control name="HTMLHidden16" r:id="rId82" imgW="914400" imgH="228600">
            <p:pic>
              <p:nvPicPr>
                <p:cNvPr id="15576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42" name="HTMLOption33" r:id="rId83" imgW="228600" imgH="251640"/>
        </mc:Choice>
        <mc:Fallback>
          <p:control name="HTMLOption33" r:id="rId83" imgW="228600" imgH="251640">
            <p:pic>
              <p:nvPicPr>
                <p:cNvPr id="15577" name="HTMLOptio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43" name="HTMLOption34" r:id="rId84" imgW="228600" imgH="251640"/>
        </mc:Choice>
        <mc:Fallback>
          <p:control name="HTMLOption34" r:id="rId84" imgW="228600" imgH="251640">
            <p:pic>
              <p:nvPicPr>
                <p:cNvPr id="15578" name="HTMLOptio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44" name="HTMLText33" r:id="rId85" imgW="914400" imgH="228600"/>
        </mc:Choice>
        <mc:Fallback>
          <p:control name="HTMLText33" r:id="rId85" imgW="914400" imgH="228600">
            <p:pic>
              <p:nvPicPr>
                <p:cNvPr id="15579" name="HTMLText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45" name="HTMLText34" r:id="rId86" imgW="914400" imgH="228600"/>
        </mc:Choice>
        <mc:Fallback>
          <p:control name="HTMLText34" r:id="rId86" imgW="914400" imgH="228600">
            <p:pic>
              <p:nvPicPr>
                <p:cNvPr id="15580" name="HTMLText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46" name="HTMLHidden17" r:id="rId87" imgW="914400" imgH="228600"/>
        </mc:Choice>
        <mc:Fallback>
          <p:control name="HTMLHidden17" r:id="rId87" imgW="914400" imgH="228600">
            <p:pic>
              <p:nvPicPr>
                <p:cNvPr id="15581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47" name="HTMLOption35" r:id="rId88" imgW="228600" imgH="251640"/>
        </mc:Choice>
        <mc:Fallback>
          <p:control name="HTMLOption35" r:id="rId88" imgW="228600" imgH="251640">
            <p:pic>
              <p:nvPicPr>
                <p:cNvPr id="15582" name="HTMLOptio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48" name="HTMLOption36" r:id="rId89" imgW="228600" imgH="251640"/>
        </mc:Choice>
        <mc:Fallback>
          <p:control name="HTMLOption36" r:id="rId89" imgW="228600" imgH="251640">
            <p:pic>
              <p:nvPicPr>
                <p:cNvPr id="15583" name="HTMLOptio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49" name="HTMLText35" r:id="rId90" imgW="914400" imgH="228600"/>
        </mc:Choice>
        <mc:Fallback>
          <p:control name="HTMLText35" r:id="rId90" imgW="914400" imgH="228600">
            <p:pic>
              <p:nvPicPr>
                <p:cNvPr id="15584" name="HTMLText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50" name="HTMLText36" r:id="rId91" imgW="914400" imgH="228600"/>
        </mc:Choice>
        <mc:Fallback>
          <p:control name="HTMLText36" r:id="rId91" imgW="914400" imgH="228600">
            <p:pic>
              <p:nvPicPr>
                <p:cNvPr id="15585" name="HTMLText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51" name="HTMLHidden18" r:id="rId92" imgW="914400" imgH="228600"/>
        </mc:Choice>
        <mc:Fallback>
          <p:control name="HTMLHidden18" r:id="rId92" imgW="914400" imgH="228600">
            <p:pic>
              <p:nvPicPr>
                <p:cNvPr id="15586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52" name="HTMLOption37" r:id="rId93" imgW="228600" imgH="251640"/>
        </mc:Choice>
        <mc:Fallback>
          <p:control name="HTMLOption37" r:id="rId93" imgW="228600" imgH="251640">
            <p:pic>
              <p:nvPicPr>
                <p:cNvPr id="15587" name="HTMLOptio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53" name="HTMLOption38" r:id="rId94" imgW="228600" imgH="251640"/>
        </mc:Choice>
        <mc:Fallback>
          <p:control name="HTMLOption38" r:id="rId94" imgW="228600" imgH="251640">
            <p:pic>
              <p:nvPicPr>
                <p:cNvPr id="15588" name="HTMLOptio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54" name="HTMLText37" r:id="rId95" imgW="914400" imgH="228600"/>
        </mc:Choice>
        <mc:Fallback>
          <p:control name="HTMLText37" r:id="rId95" imgW="914400" imgH="228600">
            <p:pic>
              <p:nvPicPr>
                <p:cNvPr id="15589" name="HTMLText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55" name="HTMLText38" r:id="rId96" imgW="914400" imgH="228600"/>
        </mc:Choice>
        <mc:Fallback>
          <p:control name="HTMLText38" r:id="rId96" imgW="914400" imgH="228600">
            <p:pic>
              <p:nvPicPr>
                <p:cNvPr id="15590" name="HTMLText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56" name="HTMLHidden19" r:id="rId97" imgW="914400" imgH="228600"/>
        </mc:Choice>
        <mc:Fallback>
          <p:control name="HTMLHidden19" r:id="rId97" imgW="914400" imgH="228600">
            <p:pic>
              <p:nvPicPr>
                <p:cNvPr id="15591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57" name="HTMLOption39" r:id="rId98" imgW="228600" imgH="251640"/>
        </mc:Choice>
        <mc:Fallback>
          <p:control name="HTMLOption39" r:id="rId98" imgW="228600" imgH="251640">
            <p:pic>
              <p:nvPicPr>
                <p:cNvPr id="15592" name="HTMLOptio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58" name="HTMLOption40" r:id="rId99" imgW="228600" imgH="251640"/>
        </mc:Choice>
        <mc:Fallback>
          <p:control name="HTMLOption40" r:id="rId99" imgW="228600" imgH="251640">
            <p:pic>
              <p:nvPicPr>
                <p:cNvPr id="15593" name="HTMLOptio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59" name="HTMLText39" r:id="rId100" imgW="914400" imgH="228600"/>
        </mc:Choice>
        <mc:Fallback>
          <p:control name="HTMLText39" r:id="rId100" imgW="914400" imgH="228600">
            <p:pic>
              <p:nvPicPr>
                <p:cNvPr id="15594" name="HTMLText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0" name="HTMLText40" r:id="rId101" imgW="914400" imgH="228600"/>
        </mc:Choice>
        <mc:Fallback>
          <p:control name="HTMLText40" r:id="rId101" imgW="914400" imgH="228600">
            <p:pic>
              <p:nvPicPr>
                <p:cNvPr id="15595" name="HTMLText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1" name="HTMLHidden20" r:id="rId102" imgW="914400" imgH="228600"/>
        </mc:Choice>
        <mc:Fallback>
          <p:control name="HTMLHidden20" r:id="rId102" imgW="914400" imgH="228600">
            <p:pic>
              <p:nvPicPr>
                <p:cNvPr id="15596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2" name="HTMLOption41" r:id="rId103" imgW="228600" imgH="251640"/>
        </mc:Choice>
        <mc:Fallback>
          <p:control name="HTMLOption41" r:id="rId103" imgW="228600" imgH="251640">
            <p:pic>
              <p:nvPicPr>
                <p:cNvPr id="15597" name="HTMLOption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3" name="HTMLOption42" r:id="rId104" imgW="228600" imgH="251640"/>
        </mc:Choice>
        <mc:Fallback>
          <p:control name="HTMLOption42" r:id="rId104" imgW="228600" imgH="251640">
            <p:pic>
              <p:nvPicPr>
                <p:cNvPr id="15598" name="HTMLOption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4" name="HTMLText41" r:id="rId105" imgW="914400" imgH="228600"/>
        </mc:Choice>
        <mc:Fallback>
          <p:control name="HTMLText41" r:id="rId105" imgW="914400" imgH="228600">
            <p:pic>
              <p:nvPicPr>
                <p:cNvPr id="15599" name="HTMLText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5" name="HTMLText42" r:id="rId106" imgW="914400" imgH="228600"/>
        </mc:Choice>
        <mc:Fallback>
          <p:control name="HTMLText42" r:id="rId106" imgW="914400" imgH="228600">
            <p:pic>
              <p:nvPicPr>
                <p:cNvPr id="15600" name="HTMLText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6" name="HTMLHidden21" r:id="rId107" imgW="914400" imgH="228600"/>
        </mc:Choice>
        <mc:Fallback>
          <p:control name="HTMLHidden21" r:id="rId107" imgW="914400" imgH="228600">
            <p:pic>
              <p:nvPicPr>
                <p:cNvPr id="15601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7" name="HTMLOption43" r:id="rId108" imgW="228600" imgH="251640"/>
        </mc:Choice>
        <mc:Fallback>
          <p:control name="HTMLOption43" r:id="rId108" imgW="228600" imgH="251640">
            <p:pic>
              <p:nvPicPr>
                <p:cNvPr id="15602" name="HTMLOption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8" name="HTMLOption44" r:id="rId109" imgW="228600" imgH="251640"/>
        </mc:Choice>
        <mc:Fallback>
          <p:control name="HTMLOption44" r:id="rId109" imgW="228600" imgH="251640">
            <p:pic>
              <p:nvPicPr>
                <p:cNvPr id="15603" name="HTMLOption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9" name="HTMLText43" r:id="rId110" imgW="914400" imgH="228600"/>
        </mc:Choice>
        <mc:Fallback>
          <p:control name="HTMLText43" r:id="rId110" imgW="914400" imgH="228600">
            <p:pic>
              <p:nvPicPr>
                <p:cNvPr id="15604" name="HTMLText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0" name="HTMLText44" r:id="rId111" imgW="914400" imgH="228600"/>
        </mc:Choice>
        <mc:Fallback>
          <p:control name="HTMLText44" r:id="rId111" imgW="914400" imgH="228600">
            <p:pic>
              <p:nvPicPr>
                <p:cNvPr id="15605" name="HTMLText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1" name="HTMLHidden22" r:id="rId112" imgW="914400" imgH="228600"/>
        </mc:Choice>
        <mc:Fallback>
          <p:control name="HTMLHidden22" r:id="rId112" imgW="914400" imgH="228600">
            <p:pic>
              <p:nvPicPr>
                <p:cNvPr id="15606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2" name="HTMLOption45" r:id="rId113" imgW="228600" imgH="251640"/>
        </mc:Choice>
        <mc:Fallback>
          <p:control name="HTMLOption45" r:id="rId113" imgW="228600" imgH="251640">
            <p:pic>
              <p:nvPicPr>
                <p:cNvPr id="15607" name="HTMLOption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3" name="HTMLOption46" r:id="rId114" imgW="228600" imgH="251640"/>
        </mc:Choice>
        <mc:Fallback>
          <p:control name="HTMLOption46" r:id="rId114" imgW="228600" imgH="251640">
            <p:pic>
              <p:nvPicPr>
                <p:cNvPr id="15608" name="HTMLOption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4" name="HTMLText45" r:id="rId115" imgW="914400" imgH="228600"/>
        </mc:Choice>
        <mc:Fallback>
          <p:control name="HTMLText45" r:id="rId115" imgW="914400" imgH="228600">
            <p:pic>
              <p:nvPicPr>
                <p:cNvPr id="15609" name="HTMLText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5" name="HTMLText46" r:id="rId116" imgW="914400" imgH="228600"/>
        </mc:Choice>
        <mc:Fallback>
          <p:control name="HTMLText46" r:id="rId116" imgW="914400" imgH="228600">
            <p:pic>
              <p:nvPicPr>
                <p:cNvPr id="15610" name="HTMLText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6" name="HTMLHidden23" r:id="rId117" imgW="914400" imgH="228600"/>
        </mc:Choice>
        <mc:Fallback>
          <p:control name="HTMLHidden23" r:id="rId117" imgW="914400" imgH="228600">
            <p:pic>
              <p:nvPicPr>
                <p:cNvPr id="15611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7" name="HTMLOption47" r:id="rId118" imgW="228600" imgH="251640"/>
        </mc:Choice>
        <mc:Fallback>
          <p:control name="HTMLOption47" r:id="rId118" imgW="228600" imgH="251640">
            <p:pic>
              <p:nvPicPr>
                <p:cNvPr id="15612" name="HTMLOption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8" name="HTMLOption48" r:id="rId119" imgW="228600" imgH="251640"/>
        </mc:Choice>
        <mc:Fallback>
          <p:control name="HTMLOption48" r:id="rId119" imgW="228600" imgH="251640">
            <p:pic>
              <p:nvPicPr>
                <p:cNvPr id="15613" name="HTMLOption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9" name="HTMLText47" r:id="rId120" imgW="914400" imgH="228600"/>
        </mc:Choice>
        <mc:Fallback>
          <p:control name="HTMLText47" r:id="rId120" imgW="914400" imgH="228600">
            <p:pic>
              <p:nvPicPr>
                <p:cNvPr id="15614" name="HTMLText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80" name="HTMLText48" r:id="rId121" imgW="914400" imgH="228600"/>
        </mc:Choice>
        <mc:Fallback>
          <p:control name="HTMLText48" r:id="rId121" imgW="914400" imgH="228600">
            <p:pic>
              <p:nvPicPr>
                <p:cNvPr id="15615" name="HTMLText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81" name="HTMLHidden24" r:id="rId122" imgW="914400" imgH="228600"/>
        </mc:Choice>
        <mc:Fallback>
          <p:control name="HTMLHidden24" r:id="rId122" imgW="914400" imgH="228600">
            <p:pic>
              <p:nvPicPr>
                <p:cNvPr id="15616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82" name="HTMLOption49" r:id="rId123" imgW="228600" imgH="251640"/>
        </mc:Choice>
        <mc:Fallback>
          <p:control name="HTMLOption49" r:id="rId123" imgW="228600" imgH="251640">
            <p:pic>
              <p:nvPicPr>
                <p:cNvPr id="15617" name="HTMLOption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83" name="HTMLOption50" r:id="rId124" imgW="228600" imgH="251640"/>
        </mc:Choice>
        <mc:Fallback>
          <p:control name="HTMLOption50" r:id="rId124" imgW="228600" imgH="251640">
            <p:pic>
              <p:nvPicPr>
                <p:cNvPr id="15618" name="HTMLOption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84" name="HTMLText49" r:id="rId125" imgW="914400" imgH="228600"/>
        </mc:Choice>
        <mc:Fallback>
          <p:control name="HTMLText49" r:id="rId125" imgW="914400" imgH="228600">
            <p:pic>
              <p:nvPicPr>
                <p:cNvPr id="15619" name="HTMLText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85" name="HTMLText50" r:id="rId126" imgW="914400" imgH="228600"/>
        </mc:Choice>
        <mc:Fallback>
          <p:control name="HTMLText50" r:id="rId126" imgW="914400" imgH="228600">
            <p:pic>
              <p:nvPicPr>
                <p:cNvPr id="15620" name="HTMLText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86" name="HTMLHidden25" r:id="rId127" imgW="914400" imgH="228600"/>
        </mc:Choice>
        <mc:Fallback>
          <p:control name="HTMLHidden25" r:id="rId127" imgW="914400" imgH="228600">
            <p:pic>
              <p:nvPicPr>
                <p:cNvPr id="15621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87" name="HTMLOption51" r:id="rId128" imgW="228600" imgH="251640"/>
        </mc:Choice>
        <mc:Fallback>
          <p:control name="HTMLOption51" r:id="rId128" imgW="228600" imgH="251640">
            <p:pic>
              <p:nvPicPr>
                <p:cNvPr id="15622" name="HTMLOption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88" name="HTMLOption52" r:id="rId129" imgW="228600" imgH="251640"/>
        </mc:Choice>
        <mc:Fallback>
          <p:control name="HTMLOption52" r:id="rId129" imgW="228600" imgH="251640">
            <p:pic>
              <p:nvPicPr>
                <p:cNvPr id="15623" name="HTMLOption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89" name="HTMLText51" r:id="rId130" imgW="914400" imgH="228600"/>
        </mc:Choice>
        <mc:Fallback>
          <p:control name="HTMLText51" r:id="rId130" imgW="914400" imgH="228600">
            <p:pic>
              <p:nvPicPr>
                <p:cNvPr id="15624" name="HTMLText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90" name="HTMLText52" r:id="rId131" imgW="914400" imgH="228600"/>
        </mc:Choice>
        <mc:Fallback>
          <p:control name="HTMLText52" r:id="rId131" imgW="914400" imgH="228600">
            <p:pic>
              <p:nvPicPr>
                <p:cNvPr id="15625" name="HTMLText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91" name="HTMLHidden26" r:id="rId132" imgW="914400" imgH="228600"/>
        </mc:Choice>
        <mc:Fallback>
          <p:control name="HTMLHidden26" r:id="rId132" imgW="914400" imgH="228600">
            <p:pic>
              <p:nvPicPr>
                <p:cNvPr id="15626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92" name="HTMLOption53" r:id="rId133" imgW="228600" imgH="251640"/>
        </mc:Choice>
        <mc:Fallback>
          <p:control name="HTMLOption53" r:id="rId133" imgW="228600" imgH="251640">
            <p:pic>
              <p:nvPicPr>
                <p:cNvPr id="15627" name="HTMLOption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93" name="HTMLOption54" r:id="rId134" imgW="228600" imgH="251640"/>
        </mc:Choice>
        <mc:Fallback>
          <p:control name="HTMLOption54" r:id="rId134" imgW="228600" imgH="251640">
            <p:pic>
              <p:nvPicPr>
                <p:cNvPr id="15628" name="HTMLOption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94" name="HTMLText53" r:id="rId135" imgW="914400" imgH="228600"/>
        </mc:Choice>
        <mc:Fallback>
          <p:control name="HTMLText53" r:id="rId135" imgW="914400" imgH="228600">
            <p:pic>
              <p:nvPicPr>
                <p:cNvPr id="15629" name="HTMLText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95" name="HTMLText54" r:id="rId136" imgW="914400" imgH="228600"/>
        </mc:Choice>
        <mc:Fallback>
          <p:control name="HTMLText54" r:id="rId136" imgW="914400" imgH="228600">
            <p:pic>
              <p:nvPicPr>
                <p:cNvPr id="15630" name="HTMLText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96" name="HTMLHidden27" r:id="rId137" imgW="914400" imgH="228600"/>
        </mc:Choice>
        <mc:Fallback>
          <p:control name="HTMLHidden27" r:id="rId137" imgW="914400" imgH="228600">
            <p:pic>
              <p:nvPicPr>
                <p:cNvPr id="15631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97" name="HTMLOption55" r:id="rId138" imgW="228600" imgH="251640"/>
        </mc:Choice>
        <mc:Fallback>
          <p:control name="HTMLOption55" r:id="rId138" imgW="228600" imgH="251640">
            <p:pic>
              <p:nvPicPr>
                <p:cNvPr id="15632" name="HTMLOption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98" name="HTMLOption56" r:id="rId139" imgW="228600" imgH="251640"/>
        </mc:Choice>
        <mc:Fallback>
          <p:control name="HTMLOption56" r:id="rId139" imgW="228600" imgH="251640">
            <p:pic>
              <p:nvPicPr>
                <p:cNvPr id="15633" name="HTMLOption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99" name="HTMLText55" r:id="rId140" imgW="914400" imgH="228600"/>
        </mc:Choice>
        <mc:Fallback>
          <p:control name="HTMLText55" r:id="rId140" imgW="914400" imgH="228600">
            <p:pic>
              <p:nvPicPr>
                <p:cNvPr id="15634" name="HTMLText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00" name="HTMLText56" r:id="rId141" imgW="914400" imgH="228600"/>
        </mc:Choice>
        <mc:Fallback>
          <p:control name="HTMLText56" r:id="rId141" imgW="914400" imgH="228600">
            <p:pic>
              <p:nvPicPr>
                <p:cNvPr id="15635" name="HTMLText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01" name="HTMLHidden28" r:id="rId142" imgW="914400" imgH="228600"/>
        </mc:Choice>
        <mc:Fallback>
          <p:control name="HTMLHidden28" r:id="rId142" imgW="914400" imgH="228600">
            <p:pic>
              <p:nvPicPr>
                <p:cNvPr id="15636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02" name="HTMLOption57" r:id="rId143" imgW="228600" imgH="251640"/>
        </mc:Choice>
        <mc:Fallback>
          <p:control name="HTMLOption57" r:id="rId143" imgW="228600" imgH="251640">
            <p:pic>
              <p:nvPicPr>
                <p:cNvPr id="15637" name="HTMLOption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03" name="HTMLOption58" r:id="rId144" imgW="228600" imgH="251640"/>
        </mc:Choice>
        <mc:Fallback>
          <p:control name="HTMLOption58" r:id="rId144" imgW="228600" imgH="251640">
            <p:pic>
              <p:nvPicPr>
                <p:cNvPr id="15638" name="HTMLOption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04" name="HTMLText57" r:id="rId145" imgW="914400" imgH="228600"/>
        </mc:Choice>
        <mc:Fallback>
          <p:control name="HTMLText57" r:id="rId145" imgW="914400" imgH="228600">
            <p:pic>
              <p:nvPicPr>
                <p:cNvPr id="15639" name="HTMLText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05" name="HTMLText58" r:id="rId146" imgW="914400" imgH="228600"/>
        </mc:Choice>
        <mc:Fallback>
          <p:control name="HTMLText58" r:id="rId146" imgW="914400" imgH="228600">
            <p:pic>
              <p:nvPicPr>
                <p:cNvPr id="15640" name="HTMLText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06" name="HTMLHidden29" r:id="rId147" imgW="914400" imgH="228600"/>
        </mc:Choice>
        <mc:Fallback>
          <p:control name="HTMLHidden29" r:id="rId147" imgW="914400" imgH="228600">
            <p:pic>
              <p:nvPicPr>
                <p:cNvPr id="15641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07" name="HTMLOption59" r:id="rId148" imgW="228600" imgH="251640"/>
        </mc:Choice>
        <mc:Fallback>
          <p:control name="HTMLOption59" r:id="rId148" imgW="228600" imgH="251640">
            <p:pic>
              <p:nvPicPr>
                <p:cNvPr id="15642" name="HTMLOption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08" name="HTMLOption60" r:id="rId149" imgW="228600" imgH="251640"/>
        </mc:Choice>
        <mc:Fallback>
          <p:control name="HTMLOption60" r:id="rId149" imgW="228600" imgH="251640">
            <p:pic>
              <p:nvPicPr>
                <p:cNvPr id="15643" name="HTMLOption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09" name="HTMLText59" r:id="rId150" imgW="914400" imgH="228600"/>
        </mc:Choice>
        <mc:Fallback>
          <p:control name="HTMLText59" r:id="rId150" imgW="914400" imgH="228600">
            <p:pic>
              <p:nvPicPr>
                <p:cNvPr id="15644" name="HTMLText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10" name="HTMLText60" r:id="rId151" imgW="914400" imgH="228600"/>
        </mc:Choice>
        <mc:Fallback>
          <p:control name="HTMLText60" r:id="rId151" imgW="914400" imgH="228600">
            <p:pic>
              <p:nvPicPr>
                <p:cNvPr id="15645" name="HTMLText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11" name="HTMLHidden30" r:id="rId152" imgW="914400" imgH="228600"/>
        </mc:Choice>
        <mc:Fallback>
          <p:control name="HTMLHidden30" r:id="rId152" imgW="914400" imgH="228600">
            <p:pic>
              <p:nvPicPr>
                <p:cNvPr id="15646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12" name="HTMLOption61" r:id="rId153" imgW="228600" imgH="251640"/>
        </mc:Choice>
        <mc:Fallback>
          <p:control name="HTMLOption61" r:id="rId153" imgW="228600" imgH="251640">
            <p:pic>
              <p:nvPicPr>
                <p:cNvPr id="15647" name="HTMLOption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13" name="HTMLOption62" r:id="rId154" imgW="228600" imgH="251640"/>
        </mc:Choice>
        <mc:Fallback>
          <p:control name="HTMLOption62" r:id="rId154" imgW="228600" imgH="251640">
            <p:pic>
              <p:nvPicPr>
                <p:cNvPr id="15648" name="HTMLOption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14" name="HTMLText61" r:id="rId155" imgW="914400" imgH="228600"/>
        </mc:Choice>
        <mc:Fallback>
          <p:control name="HTMLText61" r:id="rId155" imgW="914400" imgH="228600">
            <p:pic>
              <p:nvPicPr>
                <p:cNvPr id="15649" name="HTMLText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15" name="HTMLText62" r:id="rId156" imgW="914400" imgH="228600"/>
        </mc:Choice>
        <mc:Fallback>
          <p:control name="HTMLText62" r:id="rId156" imgW="914400" imgH="228600">
            <p:pic>
              <p:nvPicPr>
                <p:cNvPr id="15650" name="HTMLText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16" name="HTMLHidden31" r:id="rId157" imgW="914400" imgH="228600"/>
        </mc:Choice>
        <mc:Fallback>
          <p:control name="HTMLHidden31" r:id="rId157" imgW="914400" imgH="228600">
            <p:pic>
              <p:nvPicPr>
                <p:cNvPr id="15651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17" name="HTMLOption63" r:id="rId158" imgW="228600" imgH="251640"/>
        </mc:Choice>
        <mc:Fallback>
          <p:control name="HTMLOption63" r:id="rId158" imgW="228600" imgH="251640">
            <p:pic>
              <p:nvPicPr>
                <p:cNvPr id="15652" name="HTMLOption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18" name="HTMLOption64" r:id="rId159" imgW="228600" imgH="251640"/>
        </mc:Choice>
        <mc:Fallback>
          <p:control name="HTMLOption64" r:id="rId159" imgW="228600" imgH="251640">
            <p:pic>
              <p:nvPicPr>
                <p:cNvPr id="15653" name="HTMLOption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19" name="HTMLText63" r:id="rId160" imgW="914400" imgH="228600"/>
        </mc:Choice>
        <mc:Fallback>
          <p:control name="HTMLText63" r:id="rId160" imgW="914400" imgH="228600">
            <p:pic>
              <p:nvPicPr>
                <p:cNvPr id="15654" name="HTMLText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20" name="HTMLText64" r:id="rId161" imgW="914400" imgH="228600"/>
        </mc:Choice>
        <mc:Fallback>
          <p:control name="HTMLText64" r:id="rId161" imgW="914400" imgH="228600">
            <p:pic>
              <p:nvPicPr>
                <p:cNvPr id="15655" name="HTMLText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21" name="HTMLHidden32" r:id="rId162" imgW="914400" imgH="228600"/>
        </mc:Choice>
        <mc:Fallback>
          <p:control name="HTMLHidden32" r:id="rId162" imgW="914400" imgH="228600">
            <p:pic>
              <p:nvPicPr>
                <p:cNvPr id="15656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22" name="HTMLOption65" r:id="rId163" imgW="228600" imgH="251640"/>
        </mc:Choice>
        <mc:Fallback>
          <p:control name="HTMLOption65" r:id="rId163" imgW="228600" imgH="251640">
            <p:pic>
              <p:nvPicPr>
                <p:cNvPr id="15657" name="HTMLOption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23" name="HTMLOption66" r:id="rId164" imgW="228600" imgH="251640"/>
        </mc:Choice>
        <mc:Fallback>
          <p:control name="HTMLOption66" r:id="rId164" imgW="228600" imgH="251640">
            <p:pic>
              <p:nvPicPr>
                <p:cNvPr id="15658" name="HTMLOption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24" name="HTMLText65" r:id="rId165" imgW="914400" imgH="228600"/>
        </mc:Choice>
        <mc:Fallback>
          <p:control name="HTMLText65" r:id="rId165" imgW="914400" imgH="228600">
            <p:pic>
              <p:nvPicPr>
                <p:cNvPr id="15659" name="HTMLText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25" name="HTMLText66" r:id="rId166" imgW="914400" imgH="228600"/>
        </mc:Choice>
        <mc:Fallback>
          <p:control name="HTMLText66" r:id="rId166" imgW="914400" imgH="228600">
            <p:pic>
              <p:nvPicPr>
                <p:cNvPr id="15660" name="HTMLText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26" name="HTMLHidden33" r:id="rId167" imgW="914400" imgH="228600"/>
        </mc:Choice>
        <mc:Fallback>
          <p:control name="HTMLHidden33" r:id="rId167" imgW="914400" imgH="228600">
            <p:pic>
              <p:nvPicPr>
                <p:cNvPr id="15661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27" name="HTMLOption67" r:id="rId168" imgW="228600" imgH="251640"/>
        </mc:Choice>
        <mc:Fallback>
          <p:control name="HTMLOption67" r:id="rId168" imgW="228600" imgH="251640">
            <p:pic>
              <p:nvPicPr>
                <p:cNvPr id="15662" name="HTMLOption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28" name="HTMLOption68" r:id="rId169" imgW="228600" imgH="251640"/>
        </mc:Choice>
        <mc:Fallback>
          <p:control name="HTMLOption68" r:id="rId169" imgW="228600" imgH="251640">
            <p:pic>
              <p:nvPicPr>
                <p:cNvPr id="15663" name="HTMLOption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29" name="HTMLText67" r:id="rId170" imgW="914400" imgH="228600"/>
        </mc:Choice>
        <mc:Fallback>
          <p:control name="HTMLText67" r:id="rId170" imgW="914400" imgH="228600">
            <p:pic>
              <p:nvPicPr>
                <p:cNvPr id="15664" name="HTMLText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30" name="HTMLText68" r:id="rId171" imgW="914400" imgH="228600"/>
        </mc:Choice>
        <mc:Fallback>
          <p:control name="HTMLText68" r:id="rId171" imgW="914400" imgH="228600">
            <p:pic>
              <p:nvPicPr>
                <p:cNvPr id="15665" name="HTMLText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31" name="HTMLHidden34" r:id="rId172" imgW="914400" imgH="228600"/>
        </mc:Choice>
        <mc:Fallback>
          <p:control name="HTMLHidden34" r:id="rId172" imgW="914400" imgH="228600">
            <p:pic>
              <p:nvPicPr>
                <p:cNvPr id="15666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32" name="HTMLOption69" r:id="rId173" imgW="228600" imgH="251640"/>
        </mc:Choice>
        <mc:Fallback>
          <p:control name="HTMLOption69" r:id="rId173" imgW="228600" imgH="251640">
            <p:pic>
              <p:nvPicPr>
                <p:cNvPr id="15667" name="HTMLOption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33" name="HTMLOption70" r:id="rId174" imgW="228600" imgH="251640"/>
        </mc:Choice>
        <mc:Fallback>
          <p:control name="HTMLOption70" r:id="rId174" imgW="228600" imgH="251640">
            <p:pic>
              <p:nvPicPr>
                <p:cNvPr id="15668" name="HTMLOption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34" name="HTMLText69" r:id="rId175" imgW="914400" imgH="228600"/>
        </mc:Choice>
        <mc:Fallback>
          <p:control name="HTMLText69" r:id="rId175" imgW="914400" imgH="228600">
            <p:pic>
              <p:nvPicPr>
                <p:cNvPr id="15669" name="HTMLText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35" name="HTMLText70" r:id="rId176" imgW="914400" imgH="228600"/>
        </mc:Choice>
        <mc:Fallback>
          <p:control name="HTMLText70" r:id="rId176" imgW="914400" imgH="228600">
            <p:pic>
              <p:nvPicPr>
                <p:cNvPr id="15670" name="HTMLText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36" name="HTMLHidden35" r:id="rId177" imgW="914400" imgH="228600"/>
        </mc:Choice>
        <mc:Fallback>
          <p:control name="HTMLHidden35" r:id="rId177" imgW="914400" imgH="228600">
            <p:pic>
              <p:nvPicPr>
                <p:cNvPr id="15671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37" name="HTMLOption71" r:id="rId178" imgW="228600" imgH="251640"/>
        </mc:Choice>
        <mc:Fallback>
          <p:control name="HTMLOption71" r:id="rId178" imgW="228600" imgH="251640">
            <p:pic>
              <p:nvPicPr>
                <p:cNvPr id="15672" name="HTMLOption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38" name="HTMLOption72" r:id="rId179" imgW="228600" imgH="251640"/>
        </mc:Choice>
        <mc:Fallback>
          <p:control name="HTMLOption72" r:id="rId179" imgW="228600" imgH="251640">
            <p:pic>
              <p:nvPicPr>
                <p:cNvPr id="15673" name="HTMLOption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39" name="HTMLText71" r:id="rId180" imgW="914400" imgH="228600"/>
        </mc:Choice>
        <mc:Fallback>
          <p:control name="HTMLText71" r:id="rId180" imgW="914400" imgH="228600">
            <p:pic>
              <p:nvPicPr>
                <p:cNvPr id="15674" name="HTMLText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40" name="HTMLText72" r:id="rId181" imgW="914400" imgH="228600"/>
        </mc:Choice>
        <mc:Fallback>
          <p:control name="HTMLText72" r:id="rId181" imgW="914400" imgH="228600">
            <p:pic>
              <p:nvPicPr>
                <p:cNvPr id="15675" name="HTMLText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41" name="HTMLHidden36" r:id="rId182" imgW="914400" imgH="228600"/>
        </mc:Choice>
        <mc:Fallback>
          <p:control name="HTMLHidden36" r:id="rId182" imgW="914400" imgH="228600">
            <p:pic>
              <p:nvPicPr>
                <p:cNvPr id="15676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42" name="HTMLOption73" r:id="rId183" imgW="228600" imgH="251640"/>
        </mc:Choice>
        <mc:Fallback>
          <p:control name="HTMLOption73" r:id="rId183" imgW="228600" imgH="251640">
            <p:pic>
              <p:nvPicPr>
                <p:cNvPr id="15677" name="HTMLOption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43" name="HTMLOption74" r:id="rId184" imgW="228600" imgH="251640"/>
        </mc:Choice>
        <mc:Fallback>
          <p:control name="HTMLOption74" r:id="rId184" imgW="228600" imgH="251640">
            <p:pic>
              <p:nvPicPr>
                <p:cNvPr id="15678" name="HTMLOption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44" name="HTMLText73" r:id="rId185" imgW="914400" imgH="228600"/>
        </mc:Choice>
        <mc:Fallback>
          <p:control name="HTMLText73" r:id="rId185" imgW="914400" imgH="228600">
            <p:pic>
              <p:nvPicPr>
                <p:cNvPr id="15679" name="HTMLText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545" name="HTMLText74" r:id="rId186" imgW="914400" imgH="228600"/>
        </mc:Choice>
        <mc:Fallback>
          <p:control name="HTMLText74" r:id="rId186" imgW="914400" imgH="228600">
            <p:pic>
              <p:nvPicPr>
                <p:cNvPr id="15680" name="HTMLText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28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74195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71" name="Picture 187"/>
          <p:cNvPicPr>
            <a:picLocks noGrp="1" noChangeAspect="1" noChangeArrowheads="1"/>
          </p:cNvPicPr>
          <p:nvPr>
            <p:ph idx="1"/>
          </p:nvPr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5444"/>
            <a:ext cx="8568952" cy="56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42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71600" y="82061"/>
            <a:ext cx="6861212" cy="1546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[2/4 ]</a:t>
            </a:r>
            <a:r>
              <a:rPr lang="zh-TW" altLang="en-US" dirty="0">
                <a:solidFill>
                  <a:srgbClr val="FF0000"/>
                </a:solidFill>
              </a:rPr>
              <a:t>災害演練</a:t>
            </a:r>
          </a:p>
        </p:txBody>
      </p:sp>
      <p:sp>
        <p:nvSpPr>
          <p:cNvPr id="10" name="矩形 9"/>
          <p:cNvSpPr/>
          <p:nvPr/>
        </p:nvSpPr>
        <p:spPr>
          <a:xfrm>
            <a:off x="2051721" y="3258716"/>
            <a:ext cx="51845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圖說文字 10"/>
          <p:cNvSpPr/>
          <p:nvPr/>
        </p:nvSpPr>
        <p:spPr>
          <a:xfrm>
            <a:off x="3059832" y="4221088"/>
            <a:ext cx="1955960" cy="648072"/>
          </a:xfrm>
          <a:prstGeom prst="wedgeRectCallout">
            <a:avLst>
              <a:gd name="adj1" fmla="val -23710"/>
              <a:gd name="adj2" fmla="val -128294"/>
            </a:avLst>
          </a:prstGeom>
          <a:solidFill>
            <a:srgbClr val="0099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災害演練填報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500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01" name="HTMLOption1" r:id="rId3" imgW="228600" imgH="251640"/>
        </mc:Choice>
        <mc:Fallback>
          <p:control name="HTMLOption1" r:id="rId3" imgW="228600" imgH="25164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02" name="HTMLOption2" r:id="rId4" imgW="228600" imgH="251640"/>
        </mc:Choice>
        <mc:Fallback>
          <p:control name="HTMLOption2" r:id="rId4" imgW="228600" imgH="251640">
            <p:pic>
              <p:nvPicPr>
                <p:cNvPr id="5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03" name="HTMLText1" r:id="rId5" imgW="914400" imgH="228600"/>
        </mc:Choice>
        <mc:Fallback>
          <p:control name="HTMLText1" r:id="rId5" imgW="914400" imgH="228600">
            <p:pic>
              <p:nvPicPr>
                <p:cNvPr id="6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04" name="HTMLText2" r:id="rId6" imgW="914400" imgH="228600"/>
        </mc:Choice>
        <mc:Fallback>
          <p:control name="HTMLText2" r:id="rId6" imgW="914400" imgH="228600">
            <p:pic>
              <p:nvPicPr>
                <p:cNvPr id="7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05" name="HTMLHidden1" r:id="rId7" imgW="914400" imgH="228600"/>
        </mc:Choice>
        <mc:Fallback>
          <p:control name="HTMLHidden1" r:id="rId7" imgW="914400" imgH="228600">
            <p:pic>
              <p:nvPicPr>
                <p:cNvPr id="12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06" name="HTMLOption3" r:id="rId8" imgW="228600" imgH="251640"/>
        </mc:Choice>
        <mc:Fallback>
          <p:control name="HTMLOption3" r:id="rId8" imgW="228600" imgH="251640">
            <p:pic>
              <p:nvPicPr>
                <p:cNvPr id="13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07" name="HTMLOption4" r:id="rId9" imgW="228600" imgH="251640"/>
        </mc:Choice>
        <mc:Fallback>
          <p:control name="HTMLOption4" r:id="rId9" imgW="228600" imgH="251640">
            <p:pic>
              <p:nvPicPr>
                <p:cNvPr id="14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08" name="HTMLText3" r:id="rId10" imgW="914400" imgH="228600"/>
        </mc:Choice>
        <mc:Fallback>
          <p:control name="HTMLText3" r:id="rId10" imgW="914400" imgH="228600">
            <p:pic>
              <p:nvPicPr>
                <p:cNvPr id="15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09" name="HTMLText4" r:id="rId11" imgW="914400" imgH="228600"/>
        </mc:Choice>
        <mc:Fallback>
          <p:control name="HTMLText4" r:id="rId11" imgW="914400" imgH="228600">
            <p:pic>
              <p:nvPicPr>
                <p:cNvPr id="16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10" name="HTMLHidden2" r:id="rId12" imgW="914400" imgH="228600"/>
        </mc:Choice>
        <mc:Fallback>
          <p:control name="HTMLHidden2" r:id="rId12" imgW="914400" imgH="228600">
            <p:pic>
              <p:nvPicPr>
                <p:cNvPr id="17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11" name="HTMLOption5" r:id="rId13" imgW="228600" imgH="251640"/>
        </mc:Choice>
        <mc:Fallback>
          <p:control name="HTMLOption5" r:id="rId13" imgW="228600" imgH="251640">
            <p:pic>
              <p:nvPicPr>
                <p:cNvPr id="18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12" name="HTMLOption6" r:id="rId14" imgW="228600" imgH="251640"/>
        </mc:Choice>
        <mc:Fallback>
          <p:control name="HTMLOption6" r:id="rId14" imgW="228600" imgH="251640">
            <p:pic>
              <p:nvPicPr>
                <p:cNvPr id="19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13" name="HTMLText5" r:id="rId15" imgW="914400" imgH="228600"/>
        </mc:Choice>
        <mc:Fallback>
          <p:control name="HTMLText5" r:id="rId15" imgW="914400" imgH="228600">
            <p:pic>
              <p:nvPicPr>
                <p:cNvPr id="2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14" name="HTMLText6" r:id="rId16" imgW="914400" imgH="228600"/>
        </mc:Choice>
        <mc:Fallback>
          <p:control name="HTMLText6" r:id="rId16" imgW="914400" imgH="228600">
            <p:pic>
              <p:nvPicPr>
                <p:cNvPr id="21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15" name="HTMLHidden3" r:id="rId17" imgW="914400" imgH="228600"/>
        </mc:Choice>
        <mc:Fallback>
          <p:control name="HTMLHidden3" r:id="rId17" imgW="914400" imgH="228600">
            <p:pic>
              <p:nvPicPr>
                <p:cNvPr id="22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16" name="HTMLOption7" r:id="rId18" imgW="228600" imgH="251640"/>
        </mc:Choice>
        <mc:Fallback>
          <p:control name="HTMLOption7" r:id="rId18" imgW="228600" imgH="251640">
            <p:pic>
              <p:nvPicPr>
                <p:cNvPr id="23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17" name="HTMLOption8" r:id="rId19" imgW="228600" imgH="251640"/>
        </mc:Choice>
        <mc:Fallback>
          <p:control name="HTMLOption8" r:id="rId19" imgW="228600" imgH="251640">
            <p:pic>
              <p:nvPicPr>
                <p:cNvPr id="24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18" name="HTMLText7" r:id="rId20" imgW="914400" imgH="228600"/>
        </mc:Choice>
        <mc:Fallback>
          <p:control name="HTMLText7" r:id="rId20" imgW="914400" imgH="228600">
            <p:pic>
              <p:nvPicPr>
                <p:cNvPr id="25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19" name="HTMLText8" r:id="rId21" imgW="914400" imgH="228600"/>
        </mc:Choice>
        <mc:Fallback>
          <p:control name="HTMLText8" r:id="rId21" imgW="914400" imgH="228600">
            <p:pic>
              <p:nvPicPr>
                <p:cNvPr id="26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20" name="HTMLHidden4" r:id="rId22" imgW="914400" imgH="228600"/>
        </mc:Choice>
        <mc:Fallback>
          <p:control name="HTMLHidden4" r:id="rId22" imgW="914400" imgH="228600">
            <p:pic>
              <p:nvPicPr>
                <p:cNvPr id="27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21" name="HTMLOption9" r:id="rId23" imgW="228600" imgH="251640"/>
        </mc:Choice>
        <mc:Fallback>
          <p:control name="HTMLOption9" r:id="rId23" imgW="228600" imgH="251640">
            <p:pic>
              <p:nvPicPr>
                <p:cNvPr id="28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22" name="HTMLOption10" r:id="rId24" imgW="228600" imgH="251640"/>
        </mc:Choice>
        <mc:Fallback>
          <p:control name="HTMLOption10" r:id="rId24" imgW="228600" imgH="251640">
            <p:pic>
              <p:nvPicPr>
                <p:cNvPr id="29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23" name="HTMLText9" r:id="rId25" imgW="914400" imgH="228600"/>
        </mc:Choice>
        <mc:Fallback>
          <p:control name="HTMLText9" r:id="rId25" imgW="914400" imgH="228600">
            <p:pic>
              <p:nvPicPr>
                <p:cNvPr id="3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24" name="HTMLText10" r:id="rId26" imgW="914400" imgH="228600"/>
        </mc:Choice>
        <mc:Fallback>
          <p:control name="HTMLText10" r:id="rId26" imgW="914400" imgH="228600">
            <p:pic>
              <p:nvPicPr>
                <p:cNvPr id="31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25" name="HTMLHidden5" r:id="rId27" imgW="914400" imgH="228600"/>
        </mc:Choice>
        <mc:Fallback>
          <p:control name="HTMLHidden5" r:id="rId27" imgW="914400" imgH="228600">
            <p:pic>
              <p:nvPicPr>
                <p:cNvPr id="16544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26" name="HTMLOption11" r:id="rId28" imgW="228600" imgH="251640"/>
        </mc:Choice>
        <mc:Fallback>
          <p:control name="HTMLOption11" r:id="rId28" imgW="228600" imgH="251640">
            <p:pic>
              <p:nvPicPr>
                <p:cNvPr id="16545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27" name="HTMLOption12" r:id="rId29" imgW="228600" imgH="251640"/>
        </mc:Choice>
        <mc:Fallback>
          <p:control name="HTMLOption12" r:id="rId29" imgW="228600" imgH="251640">
            <p:pic>
              <p:nvPicPr>
                <p:cNvPr id="16546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28" name="HTMLText11" r:id="rId30" imgW="914400" imgH="228600"/>
        </mc:Choice>
        <mc:Fallback>
          <p:control name="HTMLText11" r:id="rId30" imgW="914400" imgH="228600">
            <p:pic>
              <p:nvPicPr>
                <p:cNvPr id="16547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29" name="HTMLText12" r:id="rId31" imgW="914400" imgH="228600"/>
        </mc:Choice>
        <mc:Fallback>
          <p:control name="HTMLText12" r:id="rId31" imgW="914400" imgH="228600">
            <p:pic>
              <p:nvPicPr>
                <p:cNvPr id="16548" name="HTMLText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30" name="HTMLHidden6" r:id="rId32" imgW="914400" imgH="228600"/>
        </mc:Choice>
        <mc:Fallback>
          <p:control name="HTMLHidden6" r:id="rId32" imgW="914400" imgH="228600">
            <p:pic>
              <p:nvPicPr>
                <p:cNvPr id="16549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31" name="HTMLOption13" r:id="rId33" imgW="228600" imgH="251640"/>
        </mc:Choice>
        <mc:Fallback>
          <p:control name="HTMLOption13" r:id="rId33" imgW="228600" imgH="251640">
            <p:pic>
              <p:nvPicPr>
                <p:cNvPr id="16550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32" name="HTMLOption14" r:id="rId34" imgW="228600" imgH="251640"/>
        </mc:Choice>
        <mc:Fallback>
          <p:control name="HTMLOption14" r:id="rId34" imgW="228600" imgH="251640">
            <p:pic>
              <p:nvPicPr>
                <p:cNvPr id="16551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33" name="HTMLText13" r:id="rId35" imgW="914400" imgH="228600"/>
        </mc:Choice>
        <mc:Fallback>
          <p:control name="HTMLText13" r:id="rId35" imgW="914400" imgH="228600">
            <p:pic>
              <p:nvPicPr>
                <p:cNvPr id="16552" name="HTMLText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34" name="HTMLText14" r:id="rId36" imgW="914400" imgH="228600"/>
        </mc:Choice>
        <mc:Fallback>
          <p:control name="HTMLText14" r:id="rId36" imgW="914400" imgH="228600">
            <p:pic>
              <p:nvPicPr>
                <p:cNvPr id="16553" name="HTMLText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35" name="HTMLHidden7" r:id="rId37" imgW="914400" imgH="228600"/>
        </mc:Choice>
        <mc:Fallback>
          <p:control name="HTMLHidden7" r:id="rId37" imgW="914400" imgH="228600">
            <p:pic>
              <p:nvPicPr>
                <p:cNvPr id="16554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36" name="HTMLOption15" r:id="rId38" imgW="228600" imgH="251640"/>
        </mc:Choice>
        <mc:Fallback>
          <p:control name="HTMLOption15" r:id="rId38" imgW="228600" imgH="251640">
            <p:pic>
              <p:nvPicPr>
                <p:cNvPr id="16555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37" name="HTMLOption16" r:id="rId39" imgW="228600" imgH="251640"/>
        </mc:Choice>
        <mc:Fallback>
          <p:control name="HTMLOption16" r:id="rId39" imgW="228600" imgH="251640">
            <p:pic>
              <p:nvPicPr>
                <p:cNvPr id="16556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38" name="HTMLText15" r:id="rId40" imgW="914400" imgH="228600"/>
        </mc:Choice>
        <mc:Fallback>
          <p:control name="HTMLText15" r:id="rId40" imgW="914400" imgH="228600">
            <p:pic>
              <p:nvPicPr>
                <p:cNvPr id="16557" name="HTMLText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39" name="HTMLText16" r:id="rId41" imgW="914400" imgH="228600"/>
        </mc:Choice>
        <mc:Fallback>
          <p:control name="HTMLText16" r:id="rId41" imgW="914400" imgH="228600">
            <p:pic>
              <p:nvPicPr>
                <p:cNvPr id="16558" name="HTMLText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40" name="HTMLHidden8" r:id="rId42" imgW="914400" imgH="228600"/>
        </mc:Choice>
        <mc:Fallback>
          <p:control name="HTMLHidden8" r:id="rId42" imgW="914400" imgH="228600">
            <p:pic>
              <p:nvPicPr>
                <p:cNvPr id="16559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41" name="HTMLOption17" r:id="rId43" imgW="228600" imgH="251640"/>
        </mc:Choice>
        <mc:Fallback>
          <p:control name="HTMLOption17" r:id="rId43" imgW="228600" imgH="251640">
            <p:pic>
              <p:nvPicPr>
                <p:cNvPr id="16560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42" name="HTMLOption18" r:id="rId44" imgW="228600" imgH="251640"/>
        </mc:Choice>
        <mc:Fallback>
          <p:control name="HTMLOption18" r:id="rId44" imgW="228600" imgH="251640">
            <p:pic>
              <p:nvPicPr>
                <p:cNvPr id="16561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43" name="HTMLText17" r:id="rId45" imgW="914400" imgH="228600"/>
        </mc:Choice>
        <mc:Fallback>
          <p:control name="HTMLText17" r:id="rId45" imgW="914400" imgH="228600">
            <p:pic>
              <p:nvPicPr>
                <p:cNvPr id="16562" name="HTMLText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44" name="HTMLText18" r:id="rId46" imgW="914400" imgH="228600"/>
        </mc:Choice>
        <mc:Fallback>
          <p:control name="HTMLText18" r:id="rId46" imgW="914400" imgH="228600">
            <p:pic>
              <p:nvPicPr>
                <p:cNvPr id="16563" name="HTMLText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974388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45" name="HTMLHidden9" r:id="rId47" imgW="914400" imgH="228600"/>
        </mc:Choice>
        <mc:Fallback>
          <p:control name="HTMLHidden9" r:id="rId47" imgW="914400" imgH="228600">
            <p:pic>
              <p:nvPicPr>
                <p:cNvPr id="16564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46" name="HTMLOption19" r:id="rId48" imgW="228600" imgH="251640"/>
        </mc:Choice>
        <mc:Fallback>
          <p:control name="HTMLOption19" r:id="rId48" imgW="228600" imgH="251640">
            <p:pic>
              <p:nvPicPr>
                <p:cNvPr id="16565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47" name="HTMLOption20" r:id="rId49" imgW="228600" imgH="251640"/>
        </mc:Choice>
        <mc:Fallback>
          <p:control name="HTMLOption20" r:id="rId49" imgW="228600" imgH="251640">
            <p:pic>
              <p:nvPicPr>
                <p:cNvPr id="16566" name="HTMLOptio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48" name="HTMLText19" r:id="rId50" imgW="914400" imgH="228600"/>
        </mc:Choice>
        <mc:Fallback>
          <p:control name="HTMLText19" r:id="rId50" imgW="914400" imgH="228600">
            <p:pic>
              <p:nvPicPr>
                <p:cNvPr id="16567" name="HTMLText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49" name="HTMLText20" r:id="rId51" imgW="914400" imgH="228600"/>
        </mc:Choice>
        <mc:Fallback>
          <p:control name="HTMLText20" r:id="rId51" imgW="914400" imgH="228600">
            <p:pic>
              <p:nvPicPr>
                <p:cNvPr id="16568" name="HTMLText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50" name="HTMLHidden10" r:id="rId52" imgW="914400" imgH="228600"/>
        </mc:Choice>
        <mc:Fallback>
          <p:control name="HTMLHidden10" r:id="rId52" imgW="914400" imgH="228600">
            <p:pic>
              <p:nvPicPr>
                <p:cNvPr id="16569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51" name="HTMLOption21" r:id="rId53" imgW="228600" imgH="251640"/>
        </mc:Choice>
        <mc:Fallback>
          <p:control name="HTMLOption21" r:id="rId53" imgW="228600" imgH="251640">
            <p:pic>
              <p:nvPicPr>
                <p:cNvPr id="16570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52" name="HTMLOption22" r:id="rId54" imgW="228600" imgH="251640"/>
        </mc:Choice>
        <mc:Fallback>
          <p:control name="HTMLOption22" r:id="rId54" imgW="228600" imgH="251640">
            <p:pic>
              <p:nvPicPr>
                <p:cNvPr id="16572" name="HTMLOptio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53" name="HTMLText21" r:id="rId55" imgW="914400" imgH="228600"/>
        </mc:Choice>
        <mc:Fallback>
          <p:control name="HTMLText21" r:id="rId55" imgW="914400" imgH="228600">
            <p:pic>
              <p:nvPicPr>
                <p:cNvPr id="16573" name="HTMLText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54" name="HTMLText22" r:id="rId56" imgW="914400" imgH="228600"/>
        </mc:Choice>
        <mc:Fallback>
          <p:control name="HTMLText22" r:id="rId56" imgW="914400" imgH="228600">
            <p:pic>
              <p:nvPicPr>
                <p:cNvPr id="16574" name="HTMLText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55" name="HTMLHidden11" r:id="rId57" imgW="914400" imgH="228600"/>
        </mc:Choice>
        <mc:Fallback>
          <p:control name="HTMLHidden11" r:id="rId57" imgW="914400" imgH="228600">
            <p:pic>
              <p:nvPicPr>
                <p:cNvPr id="16575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56" name="HTMLOption23" r:id="rId58" imgW="228600" imgH="251640"/>
        </mc:Choice>
        <mc:Fallback>
          <p:control name="HTMLOption23" r:id="rId58" imgW="228600" imgH="251640">
            <p:pic>
              <p:nvPicPr>
                <p:cNvPr id="16576" name="HTMLOptio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57" name="HTMLOption24" r:id="rId59" imgW="228600" imgH="251640"/>
        </mc:Choice>
        <mc:Fallback>
          <p:control name="HTMLOption24" r:id="rId59" imgW="228600" imgH="251640">
            <p:pic>
              <p:nvPicPr>
                <p:cNvPr id="16577" name="HTMLOptio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58" name="HTMLText23" r:id="rId60" imgW="914400" imgH="228600"/>
        </mc:Choice>
        <mc:Fallback>
          <p:control name="HTMLText23" r:id="rId60" imgW="914400" imgH="228600">
            <p:pic>
              <p:nvPicPr>
                <p:cNvPr id="16578" name="HTMLText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59" name="HTMLText24" r:id="rId61" imgW="914400" imgH="228600"/>
        </mc:Choice>
        <mc:Fallback>
          <p:control name="HTMLText24" r:id="rId61" imgW="914400" imgH="228600">
            <p:pic>
              <p:nvPicPr>
                <p:cNvPr id="16579" name="HTMLText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60" name="HTMLHidden12" r:id="rId62" imgW="914400" imgH="228600"/>
        </mc:Choice>
        <mc:Fallback>
          <p:control name="HTMLHidden12" r:id="rId62" imgW="914400" imgH="228600">
            <p:pic>
              <p:nvPicPr>
                <p:cNvPr id="16580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61" name="HTMLOption25" r:id="rId63" imgW="228600" imgH="251640"/>
        </mc:Choice>
        <mc:Fallback>
          <p:control name="HTMLOption25" r:id="rId63" imgW="228600" imgH="251640">
            <p:pic>
              <p:nvPicPr>
                <p:cNvPr id="16581" name="HTMLOptio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62" name="HTMLOption26" r:id="rId64" imgW="228600" imgH="251640"/>
        </mc:Choice>
        <mc:Fallback>
          <p:control name="HTMLOption26" r:id="rId64" imgW="228600" imgH="251640">
            <p:pic>
              <p:nvPicPr>
                <p:cNvPr id="16582" name="HTMLOptio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63" name="HTMLText25" r:id="rId65" imgW="914400" imgH="228600"/>
        </mc:Choice>
        <mc:Fallback>
          <p:control name="HTMLText25" r:id="rId65" imgW="914400" imgH="228600">
            <p:pic>
              <p:nvPicPr>
                <p:cNvPr id="16583" name="HTMLText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64" name="HTMLText26" r:id="rId66" imgW="914400" imgH="228600"/>
        </mc:Choice>
        <mc:Fallback>
          <p:control name="HTMLText26" r:id="rId66" imgW="914400" imgH="228600">
            <p:pic>
              <p:nvPicPr>
                <p:cNvPr id="16584" name="HTMLText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65" name="HTMLHidden13" r:id="rId67" imgW="914400" imgH="228600"/>
        </mc:Choice>
        <mc:Fallback>
          <p:control name="HTMLHidden13" r:id="rId67" imgW="914400" imgH="228600">
            <p:pic>
              <p:nvPicPr>
                <p:cNvPr id="16585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66" name="HTMLOption27" r:id="rId68" imgW="228600" imgH="251640"/>
        </mc:Choice>
        <mc:Fallback>
          <p:control name="HTMLOption27" r:id="rId68" imgW="228600" imgH="251640">
            <p:pic>
              <p:nvPicPr>
                <p:cNvPr id="16586" name="HTMLOptio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67" name="HTMLOption28" r:id="rId69" imgW="228600" imgH="251640"/>
        </mc:Choice>
        <mc:Fallback>
          <p:control name="HTMLOption28" r:id="rId69" imgW="228600" imgH="251640">
            <p:pic>
              <p:nvPicPr>
                <p:cNvPr id="16587" name="HTMLOptio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68" name="HTMLText27" r:id="rId70" imgW="914400" imgH="228600"/>
        </mc:Choice>
        <mc:Fallback>
          <p:control name="HTMLText27" r:id="rId70" imgW="914400" imgH="228600">
            <p:pic>
              <p:nvPicPr>
                <p:cNvPr id="16588" name="HTMLText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69" name="HTMLText28" r:id="rId71" imgW="914400" imgH="228600"/>
        </mc:Choice>
        <mc:Fallback>
          <p:control name="HTMLText28" r:id="rId71" imgW="914400" imgH="228600">
            <p:pic>
              <p:nvPicPr>
                <p:cNvPr id="16589" name="HTMLText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70" name="HTMLHidden14" r:id="rId72" imgW="914400" imgH="228600"/>
        </mc:Choice>
        <mc:Fallback>
          <p:control name="HTMLHidden14" r:id="rId72" imgW="914400" imgH="228600">
            <p:pic>
              <p:nvPicPr>
                <p:cNvPr id="16590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71" name="HTMLOption29" r:id="rId73" imgW="228600" imgH="251640"/>
        </mc:Choice>
        <mc:Fallback>
          <p:control name="HTMLOption29" r:id="rId73" imgW="228600" imgH="251640">
            <p:pic>
              <p:nvPicPr>
                <p:cNvPr id="16591" name="HTMLOptio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72" name="HTMLOption30" r:id="rId74" imgW="228600" imgH="251640"/>
        </mc:Choice>
        <mc:Fallback>
          <p:control name="HTMLOption30" r:id="rId74" imgW="228600" imgH="251640">
            <p:pic>
              <p:nvPicPr>
                <p:cNvPr id="16592" name="HTMLOptio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73" name="HTMLText29" r:id="rId75" imgW="914400" imgH="228600"/>
        </mc:Choice>
        <mc:Fallback>
          <p:control name="HTMLText29" r:id="rId75" imgW="914400" imgH="228600">
            <p:pic>
              <p:nvPicPr>
                <p:cNvPr id="16593" name="HTMLText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74" name="HTMLText30" r:id="rId76" imgW="914400" imgH="228600"/>
        </mc:Choice>
        <mc:Fallback>
          <p:control name="HTMLText30" r:id="rId76" imgW="914400" imgH="228600">
            <p:pic>
              <p:nvPicPr>
                <p:cNvPr id="16594" name="HTMLText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75" name="HTMLHidden15" r:id="rId77" imgW="914400" imgH="228600"/>
        </mc:Choice>
        <mc:Fallback>
          <p:control name="HTMLHidden15" r:id="rId77" imgW="914400" imgH="228600">
            <p:pic>
              <p:nvPicPr>
                <p:cNvPr id="16595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76" name="HTMLOption31" r:id="rId78" imgW="228600" imgH="251640"/>
        </mc:Choice>
        <mc:Fallback>
          <p:control name="HTMLOption31" r:id="rId78" imgW="228600" imgH="251640">
            <p:pic>
              <p:nvPicPr>
                <p:cNvPr id="16596" name="HTMLOptio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77" name="HTMLOption32" r:id="rId79" imgW="228600" imgH="251640"/>
        </mc:Choice>
        <mc:Fallback>
          <p:control name="HTMLOption32" r:id="rId79" imgW="228600" imgH="251640">
            <p:pic>
              <p:nvPicPr>
                <p:cNvPr id="16597" name="HTMLOptio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78" name="HTMLText31" r:id="rId80" imgW="914400" imgH="228600"/>
        </mc:Choice>
        <mc:Fallback>
          <p:control name="HTMLText31" r:id="rId80" imgW="914400" imgH="228600">
            <p:pic>
              <p:nvPicPr>
                <p:cNvPr id="16598" name="HTMLText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79" name="HTMLText32" r:id="rId81" imgW="914400" imgH="228600"/>
        </mc:Choice>
        <mc:Fallback>
          <p:control name="HTMLText32" r:id="rId81" imgW="914400" imgH="228600">
            <p:pic>
              <p:nvPicPr>
                <p:cNvPr id="16599" name="HTMLText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80" name="HTMLHidden16" r:id="rId82" imgW="914400" imgH="228600"/>
        </mc:Choice>
        <mc:Fallback>
          <p:control name="HTMLHidden16" r:id="rId82" imgW="914400" imgH="228600">
            <p:pic>
              <p:nvPicPr>
                <p:cNvPr id="16600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81" name="HTMLOption33" r:id="rId83" imgW="228600" imgH="251640"/>
        </mc:Choice>
        <mc:Fallback>
          <p:control name="HTMLOption33" r:id="rId83" imgW="228600" imgH="251640">
            <p:pic>
              <p:nvPicPr>
                <p:cNvPr id="16601" name="HTMLOptio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82" name="HTMLOption34" r:id="rId84" imgW="228600" imgH="251640"/>
        </mc:Choice>
        <mc:Fallback>
          <p:control name="HTMLOption34" r:id="rId84" imgW="228600" imgH="251640">
            <p:pic>
              <p:nvPicPr>
                <p:cNvPr id="16602" name="HTMLOptio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83" name="HTMLText33" r:id="rId85" imgW="914400" imgH="228600"/>
        </mc:Choice>
        <mc:Fallback>
          <p:control name="HTMLText33" r:id="rId85" imgW="914400" imgH="228600">
            <p:pic>
              <p:nvPicPr>
                <p:cNvPr id="16603" name="HTMLText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84" name="HTMLText34" r:id="rId86" imgW="914400" imgH="228600"/>
        </mc:Choice>
        <mc:Fallback>
          <p:control name="HTMLText34" r:id="rId86" imgW="914400" imgH="228600">
            <p:pic>
              <p:nvPicPr>
                <p:cNvPr id="16604" name="HTMLText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85" name="HTMLHidden17" r:id="rId87" imgW="914400" imgH="228600"/>
        </mc:Choice>
        <mc:Fallback>
          <p:control name="HTMLHidden17" r:id="rId87" imgW="914400" imgH="228600">
            <p:pic>
              <p:nvPicPr>
                <p:cNvPr id="16605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86" name="HTMLOption35" r:id="rId88" imgW="228600" imgH="251640"/>
        </mc:Choice>
        <mc:Fallback>
          <p:control name="HTMLOption35" r:id="rId88" imgW="228600" imgH="251640">
            <p:pic>
              <p:nvPicPr>
                <p:cNvPr id="16606" name="HTMLOptio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87" name="HTMLOption36" r:id="rId89" imgW="228600" imgH="251640"/>
        </mc:Choice>
        <mc:Fallback>
          <p:control name="HTMLOption36" r:id="rId89" imgW="228600" imgH="251640">
            <p:pic>
              <p:nvPicPr>
                <p:cNvPr id="16607" name="HTMLOptio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88" name="HTMLText35" r:id="rId90" imgW="914400" imgH="228600"/>
        </mc:Choice>
        <mc:Fallback>
          <p:control name="HTMLText35" r:id="rId90" imgW="914400" imgH="228600">
            <p:pic>
              <p:nvPicPr>
                <p:cNvPr id="16608" name="HTMLText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89" name="HTMLText36" r:id="rId91" imgW="914400" imgH="228600"/>
        </mc:Choice>
        <mc:Fallback>
          <p:control name="HTMLText36" r:id="rId91" imgW="914400" imgH="228600">
            <p:pic>
              <p:nvPicPr>
                <p:cNvPr id="16609" name="HTMLText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90" name="HTMLHidden18" r:id="rId92" imgW="914400" imgH="228600"/>
        </mc:Choice>
        <mc:Fallback>
          <p:control name="HTMLHidden18" r:id="rId92" imgW="914400" imgH="228600">
            <p:pic>
              <p:nvPicPr>
                <p:cNvPr id="16610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91" name="HTMLOption37" r:id="rId93" imgW="228600" imgH="251640"/>
        </mc:Choice>
        <mc:Fallback>
          <p:control name="HTMLOption37" r:id="rId93" imgW="228600" imgH="251640">
            <p:pic>
              <p:nvPicPr>
                <p:cNvPr id="16611" name="HTMLOptio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92" name="HTMLOption38" r:id="rId94" imgW="228600" imgH="251640"/>
        </mc:Choice>
        <mc:Fallback>
          <p:control name="HTMLOption38" r:id="rId94" imgW="228600" imgH="251640">
            <p:pic>
              <p:nvPicPr>
                <p:cNvPr id="16612" name="HTMLOptio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93" name="HTMLText37" r:id="rId95" imgW="914400" imgH="228600"/>
        </mc:Choice>
        <mc:Fallback>
          <p:control name="HTMLText37" r:id="rId95" imgW="914400" imgH="228600">
            <p:pic>
              <p:nvPicPr>
                <p:cNvPr id="16613" name="HTMLText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94" name="HTMLText38" r:id="rId96" imgW="914400" imgH="228600"/>
        </mc:Choice>
        <mc:Fallback>
          <p:control name="HTMLText38" r:id="rId96" imgW="914400" imgH="228600">
            <p:pic>
              <p:nvPicPr>
                <p:cNvPr id="16614" name="HTMLText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95" name="HTMLHidden19" r:id="rId97" imgW="914400" imgH="228600"/>
        </mc:Choice>
        <mc:Fallback>
          <p:control name="HTMLHidden19" r:id="rId97" imgW="914400" imgH="228600">
            <p:pic>
              <p:nvPicPr>
                <p:cNvPr id="16615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96" name="HTMLOption39" r:id="rId98" imgW="228600" imgH="251640"/>
        </mc:Choice>
        <mc:Fallback>
          <p:control name="HTMLOption39" r:id="rId98" imgW="228600" imgH="251640">
            <p:pic>
              <p:nvPicPr>
                <p:cNvPr id="16616" name="HTMLOptio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97" name="HTMLOption40" r:id="rId99" imgW="228600" imgH="251640"/>
        </mc:Choice>
        <mc:Fallback>
          <p:control name="HTMLOption40" r:id="rId99" imgW="228600" imgH="251640">
            <p:pic>
              <p:nvPicPr>
                <p:cNvPr id="16617" name="HTMLOption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98" name="HTMLText39" r:id="rId100" imgW="914400" imgH="228600"/>
        </mc:Choice>
        <mc:Fallback>
          <p:control name="HTMLText39" r:id="rId100" imgW="914400" imgH="228600">
            <p:pic>
              <p:nvPicPr>
                <p:cNvPr id="16618" name="HTMLText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599" name="HTMLText40" r:id="rId101" imgW="914400" imgH="228600"/>
        </mc:Choice>
        <mc:Fallback>
          <p:control name="HTMLText40" r:id="rId101" imgW="914400" imgH="228600">
            <p:pic>
              <p:nvPicPr>
                <p:cNvPr id="16619" name="HTMLText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00" name="HTMLHidden20" r:id="rId102" imgW="914400" imgH="228600"/>
        </mc:Choice>
        <mc:Fallback>
          <p:control name="HTMLHidden20" r:id="rId102" imgW="914400" imgH="228600">
            <p:pic>
              <p:nvPicPr>
                <p:cNvPr id="16620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01" name="HTMLOption41" r:id="rId103" imgW="228600" imgH="251640"/>
        </mc:Choice>
        <mc:Fallback>
          <p:control name="HTMLOption41" r:id="rId103" imgW="228600" imgH="251640">
            <p:pic>
              <p:nvPicPr>
                <p:cNvPr id="16621" name="HTMLOption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02" name="HTMLOption42" r:id="rId104" imgW="228600" imgH="251640"/>
        </mc:Choice>
        <mc:Fallback>
          <p:control name="HTMLOption42" r:id="rId104" imgW="228600" imgH="251640">
            <p:pic>
              <p:nvPicPr>
                <p:cNvPr id="16622" name="HTMLOption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03" name="HTMLText41" r:id="rId105" imgW="914400" imgH="228600"/>
        </mc:Choice>
        <mc:Fallback>
          <p:control name="HTMLText41" r:id="rId105" imgW="914400" imgH="228600">
            <p:pic>
              <p:nvPicPr>
                <p:cNvPr id="16623" name="HTMLText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04" name="HTMLText42" r:id="rId106" imgW="914400" imgH="228600"/>
        </mc:Choice>
        <mc:Fallback>
          <p:control name="HTMLText42" r:id="rId106" imgW="914400" imgH="228600">
            <p:pic>
              <p:nvPicPr>
                <p:cNvPr id="16624" name="HTMLText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05" name="HTMLHidden21" r:id="rId107" imgW="914400" imgH="228600"/>
        </mc:Choice>
        <mc:Fallback>
          <p:control name="HTMLHidden21" r:id="rId107" imgW="914400" imgH="228600">
            <p:pic>
              <p:nvPicPr>
                <p:cNvPr id="16625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06" name="HTMLOption43" r:id="rId108" imgW="228600" imgH="251640"/>
        </mc:Choice>
        <mc:Fallback>
          <p:control name="HTMLOption43" r:id="rId108" imgW="228600" imgH="251640">
            <p:pic>
              <p:nvPicPr>
                <p:cNvPr id="16626" name="HTMLOption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07" name="HTMLOption44" r:id="rId109" imgW="228600" imgH="251640"/>
        </mc:Choice>
        <mc:Fallback>
          <p:control name="HTMLOption44" r:id="rId109" imgW="228600" imgH="251640">
            <p:pic>
              <p:nvPicPr>
                <p:cNvPr id="16627" name="HTMLOption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08" name="HTMLText43" r:id="rId110" imgW="914400" imgH="228600"/>
        </mc:Choice>
        <mc:Fallback>
          <p:control name="HTMLText43" r:id="rId110" imgW="914400" imgH="228600">
            <p:pic>
              <p:nvPicPr>
                <p:cNvPr id="16628" name="HTMLText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09" name="HTMLText44" r:id="rId111" imgW="914400" imgH="228600"/>
        </mc:Choice>
        <mc:Fallback>
          <p:control name="HTMLText44" r:id="rId111" imgW="914400" imgH="228600">
            <p:pic>
              <p:nvPicPr>
                <p:cNvPr id="16629" name="HTMLText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10" name="HTMLHidden22" r:id="rId112" imgW="914400" imgH="228600"/>
        </mc:Choice>
        <mc:Fallback>
          <p:control name="HTMLHidden22" r:id="rId112" imgW="914400" imgH="228600">
            <p:pic>
              <p:nvPicPr>
                <p:cNvPr id="16630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11" name="HTMLOption45" r:id="rId113" imgW="228600" imgH="251640"/>
        </mc:Choice>
        <mc:Fallback>
          <p:control name="HTMLOption45" r:id="rId113" imgW="228600" imgH="251640">
            <p:pic>
              <p:nvPicPr>
                <p:cNvPr id="16631" name="HTMLOption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12" name="HTMLOption46" r:id="rId114" imgW="228600" imgH="251640"/>
        </mc:Choice>
        <mc:Fallback>
          <p:control name="HTMLOption46" r:id="rId114" imgW="228600" imgH="251640">
            <p:pic>
              <p:nvPicPr>
                <p:cNvPr id="16632" name="HTMLOption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13" name="HTMLText45" r:id="rId115" imgW="914400" imgH="228600"/>
        </mc:Choice>
        <mc:Fallback>
          <p:control name="HTMLText45" r:id="rId115" imgW="914400" imgH="228600">
            <p:pic>
              <p:nvPicPr>
                <p:cNvPr id="16633" name="HTMLText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14" name="HTMLText46" r:id="rId116" imgW="914400" imgH="228600"/>
        </mc:Choice>
        <mc:Fallback>
          <p:control name="HTMLText46" r:id="rId116" imgW="914400" imgH="228600">
            <p:pic>
              <p:nvPicPr>
                <p:cNvPr id="16634" name="HTMLText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15" name="HTMLHidden23" r:id="rId117" imgW="914400" imgH="228600"/>
        </mc:Choice>
        <mc:Fallback>
          <p:control name="HTMLHidden23" r:id="rId117" imgW="914400" imgH="228600">
            <p:pic>
              <p:nvPicPr>
                <p:cNvPr id="16635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16" name="HTMLOption47" r:id="rId118" imgW="228600" imgH="251640"/>
        </mc:Choice>
        <mc:Fallback>
          <p:control name="HTMLOption47" r:id="rId118" imgW="228600" imgH="251640">
            <p:pic>
              <p:nvPicPr>
                <p:cNvPr id="16636" name="HTMLOption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17" name="HTMLOption48" r:id="rId119" imgW="228600" imgH="251640"/>
        </mc:Choice>
        <mc:Fallback>
          <p:control name="HTMLOption48" r:id="rId119" imgW="228600" imgH="251640">
            <p:pic>
              <p:nvPicPr>
                <p:cNvPr id="16637" name="HTMLOption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18" name="HTMLText47" r:id="rId120" imgW="914400" imgH="228600"/>
        </mc:Choice>
        <mc:Fallback>
          <p:control name="HTMLText47" r:id="rId120" imgW="914400" imgH="228600">
            <p:pic>
              <p:nvPicPr>
                <p:cNvPr id="16638" name="HTMLText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19" name="HTMLText48" r:id="rId121" imgW="914400" imgH="228600"/>
        </mc:Choice>
        <mc:Fallback>
          <p:control name="HTMLText48" r:id="rId121" imgW="914400" imgH="228600">
            <p:pic>
              <p:nvPicPr>
                <p:cNvPr id="16639" name="HTMLText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20" name="HTMLHidden24" r:id="rId122" imgW="914400" imgH="228600"/>
        </mc:Choice>
        <mc:Fallback>
          <p:control name="HTMLHidden24" r:id="rId122" imgW="914400" imgH="228600">
            <p:pic>
              <p:nvPicPr>
                <p:cNvPr id="16640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21" name="HTMLOption49" r:id="rId123" imgW="228600" imgH="251640"/>
        </mc:Choice>
        <mc:Fallback>
          <p:control name="HTMLOption49" r:id="rId123" imgW="228600" imgH="251640">
            <p:pic>
              <p:nvPicPr>
                <p:cNvPr id="16641" name="HTMLOption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22" name="HTMLOption50" r:id="rId124" imgW="228600" imgH="251640"/>
        </mc:Choice>
        <mc:Fallback>
          <p:control name="HTMLOption50" r:id="rId124" imgW="228600" imgH="251640">
            <p:pic>
              <p:nvPicPr>
                <p:cNvPr id="16642" name="HTMLOption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23" name="HTMLText49" r:id="rId125" imgW="914400" imgH="228600"/>
        </mc:Choice>
        <mc:Fallback>
          <p:control name="HTMLText49" r:id="rId125" imgW="914400" imgH="228600">
            <p:pic>
              <p:nvPicPr>
                <p:cNvPr id="16643" name="HTMLText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24" name="HTMLText50" r:id="rId126" imgW="914400" imgH="228600"/>
        </mc:Choice>
        <mc:Fallback>
          <p:control name="HTMLText50" r:id="rId126" imgW="914400" imgH="228600">
            <p:pic>
              <p:nvPicPr>
                <p:cNvPr id="16644" name="HTMLText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25" name="HTMLHidden25" r:id="rId127" imgW="914400" imgH="228600"/>
        </mc:Choice>
        <mc:Fallback>
          <p:control name="HTMLHidden25" r:id="rId127" imgW="914400" imgH="228600">
            <p:pic>
              <p:nvPicPr>
                <p:cNvPr id="16645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26" name="HTMLOption51" r:id="rId128" imgW="228600" imgH="251640"/>
        </mc:Choice>
        <mc:Fallback>
          <p:control name="HTMLOption51" r:id="rId128" imgW="228600" imgH="251640">
            <p:pic>
              <p:nvPicPr>
                <p:cNvPr id="16646" name="HTMLOption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27" name="HTMLOption52" r:id="rId129" imgW="228600" imgH="251640"/>
        </mc:Choice>
        <mc:Fallback>
          <p:control name="HTMLOption52" r:id="rId129" imgW="228600" imgH="251640">
            <p:pic>
              <p:nvPicPr>
                <p:cNvPr id="16647" name="HTMLOption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28" name="HTMLText51" r:id="rId130" imgW="914400" imgH="228600"/>
        </mc:Choice>
        <mc:Fallback>
          <p:control name="HTMLText51" r:id="rId130" imgW="914400" imgH="228600">
            <p:pic>
              <p:nvPicPr>
                <p:cNvPr id="16648" name="HTMLText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29" name="HTMLText52" r:id="rId131" imgW="914400" imgH="228600"/>
        </mc:Choice>
        <mc:Fallback>
          <p:control name="HTMLText52" r:id="rId131" imgW="914400" imgH="228600">
            <p:pic>
              <p:nvPicPr>
                <p:cNvPr id="16649" name="HTMLText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30" name="HTMLHidden26" r:id="rId132" imgW="914400" imgH="228600"/>
        </mc:Choice>
        <mc:Fallback>
          <p:control name="HTMLHidden26" r:id="rId132" imgW="914400" imgH="228600">
            <p:pic>
              <p:nvPicPr>
                <p:cNvPr id="16650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31" name="HTMLOption53" r:id="rId133" imgW="228600" imgH="251640"/>
        </mc:Choice>
        <mc:Fallback>
          <p:control name="HTMLOption53" r:id="rId133" imgW="228600" imgH="251640">
            <p:pic>
              <p:nvPicPr>
                <p:cNvPr id="16651" name="HTMLOption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32" name="HTMLOption54" r:id="rId134" imgW="228600" imgH="251640"/>
        </mc:Choice>
        <mc:Fallback>
          <p:control name="HTMLOption54" r:id="rId134" imgW="228600" imgH="251640">
            <p:pic>
              <p:nvPicPr>
                <p:cNvPr id="16652" name="HTMLOption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33" name="HTMLText53" r:id="rId135" imgW="914400" imgH="228600"/>
        </mc:Choice>
        <mc:Fallback>
          <p:control name="HTMLText53" r:id="rId135" imgW="914400" imgH="228600">
            <p:pic>
              <p:nvPicPr>
                <p:cNvPr id="16653" name="HTMLText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34" name="HTMLText54" r:id="rId136" imgW="914400" imgH="228600"/>
        </mc:Choice>
        <mc:Fallback>
          <p:control name="HTMLText54" r:id="rId136" imgW="914400" imgH="228600">
            <p:pic>
              <p:nvPicPr>
                <p:cNvPr id="16654" name="HTMLText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35" name="HTMLHidden27" r:id="rId137" imgW="914400" imgH="228600"/>
        </mc:Choice>
        <mc:Fallback>
          <p:control name="HTMLHidden27" r:id="rId137" imgW="914400" imgH="228600">
            <p:pic>
              <p:nvPicPr>
                <p:cNvPr id="16655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36" name="HTMLOption55" r:id="rId138" imgW="228600" imgH="251640"/>
        </mc:Choice>
        <mc:Fallback>
          <p:control name="HTMLOption55" r:id="rId138" imgW="228600" imgH="251640">
            <p:pic>
              <p:nvPicPr>
                <p:cNvPr id="16656" name="HTMLOption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37" name="HTMLOption56" r:id="rId139" imgW="228600" imgH="251640"/>
        </mc:Choice>
        <mc:Fallback>
          <p:control name="HTMLOption56" r:id="rId139" imgW="228600" imgH="251640">
            <p:pic>
              <p:nvPicPr>
                <p:cNvPr id="16657" name="HTMLOption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38" name="HTMLText55" r:id="rId140" imgW="914400" imgH="228600"/>
        </mc:Choice>
        <mc:Fallback>
          <p:control name="HTMLText55" r:id="rId140" imgW="914400" imgH="228600">
            <p:pic>
              <p:nvPicPr>
                <p:cNvPr id="16658" name="HTMLText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39" name="HTMLText56" r:id="rId141" imgW="914400" imgH="228600"/>
        </mc:Choice>
        <mc:Fallback>
          <p:control name="HTMLText56" r:id="rId141" imgW="914400" imgH="228600">
            <p:pic>
              <p:nvPicPr>
                <p:cNvPr id="16659" name="HTMLText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40" name="HTMLHidden28" r:id="rId142" imgW="914400" imgH="228600"/>
        </mc:Choice>
        <mc:Fallback>
          <p:control name="HTMLHidden28" r:id="rId142" imgW="914400" imgH="228600">
            <p:pic>
              <p:nvPicPr>
                <p:cNvPr id="16660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41" name="HTMLOption57" r:id="rId143" imgW="228600" imgH="251640"/>
        </mc:Choice>
        <mc:Fallback>
          <p:control name="HTMLOption57" r:id="rId143" imgW="228600" imgH="251640">
            <p:pic>
              <p:nvPicPr>
                <p:cNvPr id="16661" name="HTMLOption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42" name="HTMLOption58" r:id="rId144" imgW="228600" imgH="251640"/>
        </mc:Choice>
        <mc:Fallback>
          <p:control name="HTMLOption58" r:id="rId144" imgW="228600" imgH="251640">
            <p:pic>
              <p:nvPicPr>
                <p:cNvPr id="16662" name="HTMLOption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43" name="HTMLText57" r:id="rId145" imgW="914400" imgH="228600"/>
        </mc:Choice>
        <mc:Fallback>
          <p:control name="HTMLText57" r:id="rId145" imgW="914400" imgH="228600">
            <p:pic>
              <p:nvPicPr>
                <p:cNvPr id="16663" name="HTMLText5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44" name="HTMLText58" r:id="rId146" imgW="914400" imgH="228600"/>
        </mc:Choice>
        <mc:Fallback>
          <p:control name="HTMLText58" r:id="rId146" imgW="914400" imgH="228600">
            <p:pic>
              <p:nvPicPr>
                <p:cNvPr id="16664" name="HTMLText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45" name="HTMLHidden29" r:id="rId147" imgW="914400" imgH="228600"/>
        </mc:Choice>
        <mc:Fallback>
          <p:control name="HTMLHidden29" r:id="rId147" imgW="914400" imgH="228600">
            <p:pic>
              <p:nvPicPr>
                <p:cNvPr id="16665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46" name="HTMLOption59" r:id="rId148" imgW="228600" imgH="251640"/>
        </mc:Choice>
        <mc:Fallback>
          <p:control name="HTMLOption59" r:id="rId148" imgW="228600" imgH="251640">
            <p:pic>
              <p:nvPicPr>
                <p:cNvPr id="16666" name="HTMLOption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47" name="HTMLOption60" r:id="rId149" imgW="228600" imgH="251640"/>
        </mc:Choice>
        <mc:Fallback>
          <p:control name="HTMLOption60" r:id="rId149" imgW="228600" imgH="251640">
            <p:pic>
              <p:nvPicPr>
                <p:cNvPr id="16667" name="HTMLOption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48" name="HTMLText59" r:id="rId150" imgW="914400" imgH="228600"/>
        </mc:Choice>
        <mc:Fallback>
          <p:control name="HTMLText59" r:id="rId150" imgW="914400" imgH="228600">
            <p:pic>
              <p:nvPicPr>
                <p:cNvPr id="16668" name="HTMLText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49" name="HTMLText60" r:id="rId151" imgW="914400" imgH="228600"/>
        </mc:Choice>
        <mc:Fallback>
          <p:control name="HTMLText60" r:id="rId151" imgW="914400" imgH="228600">
            <p:pic>
              <p:nvPicPr>
                <p:cNvPr id="16669" name="HTMLText6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50" name="HTMLHidden30" r:id="rId152" imgW="914400" imgH="228600"/>
        </mc:Choice>
        <mc:Fallback>
          <p:control name="HTMLHidden30" r:id="rId152" imgW="914400" imgH="228600">
            <p:pic>
              <p:nvPicPr>
                <p:cNvPr id="16670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51" name="HTMLOption61" r:id="rId153" imgW="228600" imgH="251640"/>
        </mc:Choice>
        <mc:Fallback>
          <p:control name="HTMLOption61" r:id="rId153" imgW="228600" imgH="251640">
            <p:pic>
              <p:nvPicPr>
                <p:cNvPr id="16671" name="HTMLOption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52" name="HTMLOption62" r:id="rId154" imgW="228600" imgH="251640"/>
        </mc:Choice>
        <mc:Fallback>
          <p:control name="HTMLOption62" r:id="rId154" imgW="228600" imgH="251640">
            <p:pic>
              <p:nvPicPr>
                <p:cNvPr id="16672" name="HTMLOption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53" name="HTMLText61" r:id="rId155" imgW="914400" imgH="228600"/>
        </mc:Choice>
        <mc:Fallback>
          <p:control name="HTMLText61" r:id="rId155" imgW="914400" imgH="228600">
            <p:pic>
              <p:nvPicPr>
                <p:cNvPr id="16673" name="HTMLText6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54" name="HTMLText62" r:id="rId156" imgW="914400" imgH="228600"/>
        </mc:Choice>
        <mc:Fallback>
          <p:control name="HTMLText62" r:id="rId156" imgW="914400" imgH="228600">
            <p:pic>
              <p:nvPicPr>
                <p:cNvPr id="16674" name="HTMLText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55" name="HTMLHidden31" r:id="rId157" imgW="914400" imgH="228600"/>
        </mc:Choice>
        <mc:Fallback>
          <p:control name="HTMLHidden31" r:id="rId157" imgW="914400" imgH="228600">
            <p:pic>
              <p:nvPicPr>
                <p:cNvPr id="16675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56" name="HTMLOption63" r:id="rId158" imgW="228600" imgH="251640"/>
        </mc:Choice>
        <mc:Fallback>
          <p:control name="HTMLOption63" r:id="rId158" imgW="228600" imgH="251640">
            <p:pic>
              <p:nvPicPr>
                <p:cNvPr id="16676" name="HTMLOption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57" name="HTMLOption64" r:id="rId159" imgW="228600" imgH="251640"/>
        </mc:Choice>
        <mc:Fallback>
          <p:control name="HTMLOption64" r:id="rId159" imgW="228600" imgH="251640">
            <p:pic>
              <p:nvPicPr>
                <p:cNvPr id="16677" name="HTMLOption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58" name="HTMLText63" r:id="rId160" imgW="914400" imgH="228600"/>
        </mc:Choice>
        <mc:Fallback>
          <p:control name="HTMLText63" r:id="rId160" imgW="914400" imgH="228600">
            <p:pic>
              <p:nvPicPr>
                <p:cNvPr id="16678" name="HTMLText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59" name="HTMLText64" r:id="rId161" imgW="914400" imgH="228600"/>
        </mc:Choice>
        <mc:Fallback>
          <p:control name="HTMLText64" r:id="rId161" imgW="914400" imgH="228600">
            <p:pic>
              <p:nvPicPr>
                <p:cNvPr id="16679" name="HTMLText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60" name="HTMLHidden32" r:id="rId162" imgW="914400" imgH="228600"/>
        </mc:Choice>
        <mc:Fallback>
          <p:control name="HTMLHidden32" r:id="rId162" imgW="914400" imgH="228600">
            <p:pic>
              <p:nvPicPr>
                <p:cNvPr id="16680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61" name="HTMLOption65" r:id="rId163" imgW="228600" imgH="251640"/>
        </mc:Choice>
        <mc:Fallback>
          <p:control name="HTMLOption65" r:id="rId163" imgW="228600" imgH="251640">
            <p:pic>
              <p:nvPicPr>
                <p:cNvPr id="16681" name="HTMLOption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62" name="HTMLOption66" r:id="rId164" imgW="228600" imgH="251640"/>
        </mc:Choice>
        <mc:Fallback>
          <p:control name="HTMLOption66" r:id="rId164" imgW="228600" imgH="251640">
            <p:pic>
              <p:nvPicPr>
                <p:cNvPr id="16682" name="HTMLOption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63" name="HTMLText65" r:id="rId165" imgW="914400" imgH="228600"/>
        </mc:Choice>
        <mc:Fallback>
          <p:control name="HTMLText65" r:id="rId165" imgW="914400" imgH="228600">
            <p:pic>
              <p:nvPicPr>
                <p:cNvPr id="16683" name="HTMLText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64" name="HTMLText66" r:id="rId166" imgW="914400" imgH="228600"/>
        </mc:Choice>
        <mc:Fallback>
          <p:control name="HTMLText66" r:id="rId166" imgW="914400" imgH="228600">
            <p:pic>
              <p:nvPicPr>
                <p:cNvPr id="16684" name="HTMLText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65" name="HTMLHidden33" r:id="rId167" imgW="914400" imgH="228600"/>
        </mc:Choice>
        <mc:Fallback>
          <p:control name="HTMLHidden33" r:id="rId167" imgW="914400" imgH="228600">
            <p:pic>
              <p:nvPicPr>
                <p:cNvPr id="16685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66" name="HTMLOption67" r:id="rId168" imgW="228600" imgH="251640"/>
        </mc:Choice>
        <mc:Fallback>
          <p:control name="HTMLOption67" r:id="rId168" imgW="228600" imgH="251640">
            <p:pic>
              <p:nvPicPr>
                <p:cNvPr id="16686" name="HTMLOption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67" name="HTMLOption68" r:id="rId169" imgW="228600" imgH="251640"/>
        </mc:Choice>
        <mc:Fallback>
          <p:control name="HTMLOption68" r:id="rId169" imgW="228600" imgH="251640">
            <p:pic>
              <p:nvPicPr>
                <p:cNvPr id="16687" name="HTMLOption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68" name="HTMLText67" r:id="rId170" imgW="914400" imgH="228600"/>
        </mc:Choice>
        <mc:Fallback>
          <p:control name="HTMLText67" r:id="rId170" imgW="914400" imgH="228600">
            <p:pic>
              <p:nvPicPr>
                <p:cNvPr id="16688" name="HTMLText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69" name="HTMLText68" r:id="rId171" imgW="914400" imgH="228600"/>
        </mc:Choice>
        <mc:Fallback>
          <p:control name="HTMLText68" r:id="rId171" imgW="914400" imgH="228600">
            <p:pic>
              <p:nvPicPr>
                <p:cNvPr id="16689" name="HTMLText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70" name="HTMLHidden34" r:id="rId172" imgW="914400" imgH="228600"/>
        </mc:Choice>
        <mc:Fallback>
          <p:control name="HTMLHidden34" r:id="rId172" imgW="914400" imgH="228600">
            <p:pic>
              <p:nvPicPr>
                <p:cNvPr id="16690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71" name="HTMLOption69" r:id="rId173" imgW="228600" imgH="251640"/>
        </mc:Choice>
        <mc:Fallback>
          <p:control name="HTMLOption69" r:id="rId173" imgW="228600" imgH="251640">
            <p:pic>
              <p:nvPicPr>
                <p:cNvPr id="16691" name="HTMLOption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72" name="HTMLOption70" r:id="rId174" imgW="228600" imgH="251640"/>
        </mc:Choice>
        <mc:Fallback>
          <p:control name="HTMLOption70" r:id="rId174" imgW="228600" imgH="251640">
            <p:pic>
              <p:nvPicPr>
                <p:cNvPr id="16692" name="HTMLOption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73" name="HTMLText69" r:id="rId175" imgW="914400" imgH="228600"/>
        </mc:Choice>
        <mc:Fallback>
          <p:control name="HTMLText69" r:id="rId175" imgW="914400" imgH="228600">
            <p:pic>
              <p:nvPicPr>
                <p:cNvPr id="16693" name="HTMLText6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74" name="HTMLText70" r:id="rId176" imgW="914400" imgH="228600"/>
        </mc:Choice>
        <mc:Fallback>
          <p:control name="HTMLText70" r:id="rId176" imgW="914400" imgH="228600">
            <p:pic>
              <p:nvPicPr>
                <p:cNvPr id="16694" name="HTMLText7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75" name="HTMLHidden35" r:id="rId177" imgW="914400" imgH="228600"/>
        </mc:Choice>
        <mc:Fallback>
          <p:control name="HTMLHidden35" r:id="rId177" imgW="914400" imgH="228600">
            <p:pic>
              <p:nvPicPr>
                <p:cNvPr id="16695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76" name="HTMLOption71" r:id="rId178" imgW="228600" imgH="251640"/>
        </mc:Choice>
        <mc:Fallback>
          <p:control name="HTMLOption71" r:id="rId178" imgW="228600" imgH="251640">
            <p:pic>
              <p:nvPicPr>
                <p:cNvPr id="16696" name="HTMLOption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77" name="HTMLOption72" r:id="rId179" imgW="228600" imgH="251640"/>
        </mc:Choice>
        <mc:Fallback>
          <p:control name="HTMLOption72" r:id="rId179" imgW="228600" imgH="251640">
            <p:pic>
              <p:nvPicPr>
                <p:cNvPr id="16697" name="HTMLOption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78" name="HTMLText71" r:id="rId180" imgW="914400" imgH="228600"/>
        </mc:Choice>
        <mc:Fallback>
          <p:control name="HTMLText71" r:id="rId180" imgW="914400" imgH="228600">
            <p:pic>
              <p:nvPicPr>
                <p:cNvPr id="16698" name="HTMLText7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79" name="HTMLText72" r:id="rId181" imgW="914400" imgH="228600"/>
        </mc:Choice>
        <mc:Fallback>
          <p:control name="HTMLText72" r:id="rId181" imgW="914400" imgH="228600">
            <p:pic>
              <p:nvPicPr>
                <p:cNvPr id="16699" name="HTMLText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80" name="HTMLHidden36" r:id="rId182" imgW="914400" imgH="228600"/>
        </mc:Choice>
        <mc:Fallback>
          <p:control name="HTMLHidden36" r:id="rId182" imgW="914400" imgH="228600">
            <p:pic>
              <p:nvPicPr>
                <p:cNvPr id="16700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81" name="HTMLOption73" r:id="rId183" imgW="228600" imgH="251640"/>
        </mc:Choice>
        <mc:Fallback>
          <p:control name="HTMLOption73" r:id="rId183" imgW="228600" imgH="251640">
            <p:pic>
              <p:nvPicPr>
                <p:cNvPr id="16701" name="HTMLOption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82" name="HTMLOption74" r:id="rId184" imgW="228600" imgH="251640"/>
        </mc:Choice>
        <mc:Fallback>
          <p:control name="HTMLOption74" r:id="rId184" imgW="228600" imgH="251640">
            <p:pic>
              <p:nvPicPr>
                <p:cNvPr id="16702" name="HTMLOption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83" name="HTMLText73" r:id="rId185" imgW="914400" imgH="228600"/>
        </mc:Choice>
        <mc:Fallback>
          <p:control name="HTMLText73" r:id="rId185" imgW="914400" imgH="228600">
            <p:pic>
              <p:nvPicPr>
                <p:cNvPr id="16703" name="HTMLText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9684" name="HTMLText74" r:id="rId186" imgW="914400" imgH="228600"/>
        </mc:Choice>
        <mc:Fallback>
          <p:control name="HTMLText74" r:id="rId186" imgW="914400" imgH="228600">
            <p:pic>
              <p:nvPicPr>
                <p:cNvPr id="16704" name="HTMLText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1"/>
                <a:srcRect/>
                <a:stretch>
                  <a:fillRect/>
                </a:stretch>
              </p:blipFill>
              <p:spPr bwMode="auto">
                <a:xfrm>
                  <a:off x="10055225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48589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43</a:t>
            </a:fld>
            <a:endParaRPr lang="zh-TW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2" y="1556792"/>
            <a:ext cx="8194730" cy="991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371600" y="82061"/>
            <a:ext cx="6861212" cy="1402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[3/4 ]</a:t>
            </a:r>
            <a:r>
              <a:rPr lang="zh-TW" altLang="en-US" dirty="0">
                <a:solidFill>
                  <a:srgbClr val="FF0000"/>
                </a:solidFill>
              </a:rPr>
              <a:t>災害演練</a:t>
            </a:r>
          </a:p>
        </p:txBody>
      </p:sp>
      <p:sp>
        <p:nvSpPr>
          <p:cNvPr id="6" name="矩形 5"/>
          <p:cNvSpPr/>
          <p:nvPr/>
        </p:nvSpPr>
        <p:spPr>
          <a:xfrm>
            <a:off x="5652120" y="5680720"/>
            <a:ext cx="504056" cy="412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529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44</a:t>
            </a:fld>
            <a:endParaRPr lang="zh-TW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8092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371600" y="82061"/>
            <a:ext cx="6861212" cy="1402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tx1"/>
                </a:solidFill>
              </a:rPr>
              <a:t>4.</a:t>
            </a:r>
            <a:r>
              <a:rPr lang="zh-TW" altLang="en-US" sz="3600" dirty="0">
                <a:solidFill>
                  <a:schemeClr val="tx1"/>
                </a:solidFill>
              </a:rPr>
              <a:t> 災害通報與整備、災害演練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196752"/>
            <a:ext cx="7620000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[4/4 ]</a:t>
            </a:r>
            <a:r>
              <a:rPr lang="zh-TW" altLang="en-US" dirty="0">
                <a:solidFill>
                  <a:srgbClr val="FF0000"/>
                </a:solidFill>
              </a:rPr>
              <a:t>災害演練</a:t>
            </a:r>
          </a:p>
        </p:txBody>
      </p:sp>
    </p:spTree>
    <p:extLst>
      <p:ext uri="{BB962C8B-B14F-4D97-AF65-F5344CB8AC3E}">
        <p14:creationId xmlns:p14="http://schemas.microsoft.com/office/powerpoint/2010/main" val="864818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2636912"/>
            <a:ext cx="4968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謝謝聆聽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459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tx2">
                    <a:lumMod val="50000"/>
                  </a:schemeClr>
                </a:solidFill>
              </a:rPr>
              <a:t>系統操作說明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64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系統功能各職掌定義</a:t>
            </a:r>
            <a:endParaRPr lang="zh-TW" alt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43924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chemeClr val="tx1"/>
                </a:solidFill>
              </a:rPr>
              <a:t>1.</a:t>
            </a:r>
            <a:r>
              <a:rPr lang="zh-TW" altLang="en-US" sz="2800" dirty="0">
                <a:solidFill>
                  <a:schemeClr val="tx1"/>
                </a:solidFill>
              </a:rPr>
              <a:t>單位主管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sz="2600" dirty="0">
                <a:solidFill>
                  <a:schemeClr val="tx1"/>
                </a:solidFill>
              </a:rPr>
              <a:t>監督所屬單位人員資料建置與防災回報</a:t>
            </a:r>
            <a:endParaRPr lang="en-US" altLang="zh-TW" sz="2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/>
              <a:t>2.</a:t>
            </a:r>
            <a:r>
              <a:rPr lang="zh-TW" altLang="en-US" sz="2800" dirty="0"/>
              <a:t>緊急連絡人</a:t>
            </a:r>
            <a:endParaRPr lang="en-US" altLang="zh-TW" sz="2800" dirty="0"/>
          </a:p>
          <a:p>
            <a:pPr lvl="1">
              <a:lnSpc>
                <a:spcPct val="150000"/>
              </a:lnSpc>
            </a:pPr>
            <a:r>
              <a:rPr lang="zh-TW" altLang="en-US" sz="2600" dirty="0"/>
              <a:t>協助單位主管監督、</a:t>
            </a:r>
            <a:r>
              <a:rPr lang="zh-TW" altLang="en-US" sz="2400" dirty="0"/>
              <a:t>災害演練</a:t>
            </a:r>
            <a:endParaRPr lang="en-US" altLang="zh-TW" sz="2600" dirty="0"/>
          </a:p>
          <a:p>
            <a:pPr>
              <a:lnSpc>
                <a:spcPct val="150000"/>
              </a:lnSpc>
            </a:pPr>
            <a:r>
              <a:rPr lang="en-US" altLang="zh-TW" sz="2800" dirty="0"/>
              <a:t>3.</a:t>
            </a:r>
            <a:r>
              <a:rPr lang="zh-TW" altLang="en-US" sz="2800" dirty="0"/>
              <a:t> 災防管理人</a:t>
            </a:r>
            <a:endParaRPr lang="en-US" altLang="zh-TW" sz="2800" dirty="0"/>
          </a:p>
          <a:p>
            <a:pPr lvl="1">
              <a:lnSpc>
                <a:spcPct val="150000"/>
              </a:lnSpc>
            </a:pPr>
            <a:r>
              <a:rPr lang="zh-TW" altLang="en-US" sz="2600" dirty="0"/>
              <a:t>災害整備、災損回報</a:t>
            </a:r>
            <a:endParaRPr lang="en-US" altLang="zh-TW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06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系統登入</a:t>
            </a:r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9250"/>
            <a:ext cx="8208912" cy="62742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217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系統功能介紹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zh-TW" alt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700808"/>
            <a:ext cx="7272808" cy="51125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</a:rPr>
              <a:t>各系所、單位主管資料</a:t>
            </a:r>
            <a:r>
              <a:rPr lang="en-US" altLang="zh-TW" sz="2800" dirty="0">
                <a:solidFill>
                  <a:srgbClr val="FF0000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2.</a:t>
            </a:r>
            <a:r>
              <a:rPr lang="zh-TW" altLang="en-US" sz="2800" dirty="0"/>
              <a:t>各系所、單位緊急連絡人資料</a:t>
            </a:r>
            <a:endParaRPr lang="en-US" altLang="zh-TW" sz="2800" dirty="0"/>
          </a:p>
          <a:p>
            <a:pPr>
              <a:lnSpc>
                <a:spcPct val="150000"/>
              </a:lnSpc>
            </a:pPr>
            <a:r>
              <a:rPr lang="en-US" altLang="zh-TW" sz="2800" dirty="0"/>
              <a:t>3.</a:t>
            </a:r>
            <a:r>
              <a:rPr lang="zh-TW" altLang="en-US" sz="2800" dirty="0"/>
              <a:t>各系所、單位災防管理人</a:t>
            </a:r>
            <a:r>
              <a:rPr lang="zh-TW" altLang="zh-TW" sz="2800" dirty="0"/>
              <a:t>資料</a:t>
            </a:r>
            <a:endParaRPr lang="en-US" altLang="zh-TW" sz="2800" dirty="0"/>
          </a:p>
          <a:p>
            <a:pPr>
              <a:lnSpc>
                <a:spcPct val="150000"/>
              </a:lnSpc>
            </a:pPr>
            <a:r>
              <a:rPr lang="en-US" altLang="zh-TW" sz="2800" dirty="0"/>
              <a:t>4.</a:t>
            </a:r>
            <a:r>
              <a:rPr lang="zh-TW" altLang="en-US" sz="2800" dirty="0"/>
              <a:t> 災害通報與整備、災害演練</a:t>
            </a:r>
            <a:endParaRPr lang="en-US" altLang="zh-TW" sz="2800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各項災害事前通報、災損回報、災害演練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527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系統功能介紹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1-</a:t>
            </a:r>
            <a:r>
              <a:rPr lang="zh-TW" altLang="en-US" sz="3600" dirty="0">
                <a:solidFill>
                  <a:schemeClr val="tx2">
                    <a:lumMod val="50000"/>
                  </a:schemeClr>
                </a:solidFill>
              </a:rPr>
              <a:t>各單位建置資料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340768"/>
            <a:ext cx="8208912" cy="5472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</a:rPr>
              <a:t>各系所、單位主管資料維護、認證</a:t>
            </a:r>
            <a:r>
              <a:rPr lang="en-US" altLang="zh-TW" sz="2800" dirty="0">
                <a:solidFill>
                  <a:srgbClr val="FF0000"/>
                </a:solidFill>
              </a:rPr>
              <a:t>(</a:t>
            </a:r>
            <a:r>
              <a:rPr lang="zh-TW" altLang="en-US" sz="2800" dirty="0">
                <a:solidFill>
                  <a:srgbClr val="FF0000"/>
                </a:solidFill>
              </a:rPr>
              <a:t>直接、事後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2.</a:t>
            </a:r>
            <a:r>
              <a:rPr lang="zh-TW" altLang="en-US" sz="2800" dirty="0"/>
              <a:t>各系所、單位緊急連絡人資料維護、認證</a:t>
            </a:r>
            <a:r>
              <a:rPr lang="en-US" altLang="zh-TW" sz="2800" dirty="0"/>
              <a:t>(</a:t>
            </a:r>
            <a:r>
              <a:rPr lang="zh-TW" altLang="en-US" sz="2800" dirty="0"/>
              <a:t>直接、 </a:t>
            </a:r>
            <a:endParaRPr lang="en-US" altLang="zh-TW" sz="2800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altLang="zh-TW" sz="2800" dirty="0"/>
              <a:t>      </a:t>
            </a:r>
            <a:r>
              <a:rPr lang="zh-TW" altLang="en-US" sz="2800" dirty="0"/>
              <a:t>事後</a:t>
            </a:r>
            <a:r>
              <a:rPr lang="en-US" altLang="zh-TW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3.</a:t>
            </a:r>
            <a:r>
              <a:rPr lang="zh-TW" altLang="en-US" sz="2800" dirty="0"/>
              <a:t>各系所、單位災防管理人</a:t>
            </a:r>
            <a:r>
              <a:rPr lang="zh-TW" altLang="zh-TW" sz="2800" dirty="0"/>
              <a:t>資料維護</a:t>
            </a:r>
            <a:r>
              <a:rPr lang="zh-TW" altLang="en-US" sz="2800" dirty="0"/>
              <a:t>、認證</a:t>
            </a:r>
            <a:r>
              <a:rPr lang="en-US" altLang="zh-TW" sz="2800" dirty="0"/>
              <a:t>(</a:t>
            </a:r>
            <a:r>
              <a:rPr lang="zh-TW" altLang="en-US" sz="2800" dirty="0"/>
              <a:t>直接、</a:t>
            </a:r>
            <a:endParaRPr lang="en-US" altLang="zh-TW" sz="2800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altLang="zh-TW" sz="2800" dirty="0"/>
              <a:t>      </a:t>
            </a:r>
            <a:r>
              <a:rPr lang="zh-TW" altLang="en-US" sz="2800" dirty="0"/>
              <a:t>事後</a:t>
            </a:r>
            <a:r>
              <a:rPr lang="en-US" altLang="zh-TW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4.</a:t>
            </a:r>
            <a:r>
              <a:rPr lang="zh-TW" altLang="en-US" sz="2800" dirty="0"/>
              <a:t>災害通報與整備、災害演練</a:t>
            </a:r>
            <a:endParaRPr lang="en-US" altLang="zh-TW" sz="2800" dirty="0"/>
          </a:p>
          <a:p>
            <a:pPr marL="114300" indent="0">
              <a:lnSpc>
                <a:spcPct val="150000"/>
              </a:lnSpc>
              <a:buNone/>
            </a:pPr>
            <a:r>
              <a:rPr lang="zh-TW" altLang="en-US" sz="2800" dirty="0"/>
              <a:t>      各項災害事前通報、災損回報、災害演練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6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4270</TotalTime>
  <Words>1859</Words>
  <Application>Microsoft Office PowerPoint</Application>
  <PresentationFormat>如螢幕大小 (4:3)</PresentationFormat>
  <Paragraphs>248</Paragraphs>
  <Slides>45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3" baseType="lpstr">
      <vt:lpstr>微軟正黑體</vt:lpstr>
      <vt:lpstr>新細明體</vt:lpstr>
      <vt:lpstr>Arial</vt:lpstr>
      <vt:lpstr>Calibri</vt:lpstr>
      <vt:lpstr>Century Gothic</vt:lpstr>
      <vt:lpstr>Times New Roman</vt:lpstr>
      <vt:lpstr>Wingdings 3</vt:lpstr>
      <vt:lpstr>絲縷</vt:lpstr>
      <vt:lpstr>災害防救管理系統 系統操作說明會 </vt:lpstr>
      <vt:lpstr>系統目的</vt:lpstr>
      <vt:lpstr>系統時間 暨上線資料庫建置</vt:lpstr>
      <vt:lpstr>系統首頁</vt:lpstr>
      <vt:lpstr>系統操作說明</vt:lpstr>
      <vt:lpstr>系統功能各職掌定義</vt:lpstr>
      <vt:lpstr>系統登入</vt:lpstr>
      <vt:lpstr>系統功能介紹1</vt:lpstr>
      <vt:lpstr>系統功能介紹1-各單位建置資料</vt:lpstr>
      <vt:lpstr>     1. 主管資料維護、認證(直接、事後)</vt:lpstr>
      <vt:lpstr>     1. 主管資料維護、認證(直接、事後)</vt:lpstr>
      <vt:lpstr>    1. 主管資料維護、認證(直接、 事後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系統功能介紹1-各單位建置資料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系統功能介紹1-各單位建置資料</vt:lpstr>
      <vt:lpstr>PowerPoint 簡報</vt:lpstr>
      <vt:lpstr>PowerPoint 簡報</vt:lpstr>
      <vt:lpstr>系統功能介紹1-系統運作</vt:lpstr>
      <vt:lpstr>4. 災害通報與整備、災損回報、災害演練表格填寫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災害防救管理系統</dc:title>
  <dc:creator>user</dc:creator>
  <cp:lastModifiedBy>Win10</cp:lastModifiedBy>
  <cp:revision>312</cp:revision>
  <cp:lastPrinted>2017-02-06T02:10:13Z</cp:lastPrinted>
  <dcterms:created xsi:type="dcterms:W3CDTF">2014-02-21T01:13:32Z</dcterms:created>
  <dcterms:modified xsi:type="dcterms:W3CDTF">2025-07-24T01:04:31Z</dcterms:modified>
</cp:coreProperties>
</file>